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04" r:id="rId2"/>
    <p:sldId id="265" r:id="rId3"/>
    <p:sldId id="317" r:id="rId4"/>
    <p:sldId id="349" r:id="rId5"/>
    <p:sldId id="367" r:id="rId6"/>
    <p:sldId id="345" r:id="rId7"/>
    <p:sldId id="350" r:id="rId8"/>
    <p:sldId id="346" r:id="rId9"/>
    <p:sldId id="390" r:id="rId10"/>
    <p:sldId id="373" r:id="rId11"/>
    <p:sldId id="392" r:id="rId12"/>
    <p:sldId id="376" r:id="rId13"/>
    <p:sldId id="391" r:id="rId14"/>
    <p:sldId id="375" r:id="rId15"/>
    <p:sldId id="377" r:id="rId16"/>
    <p:sldId id="378" r:id="rId17"/>
    <p:sldId id="379" r:id="rId18"/>
    <p:sldId id="381" r:id="rId19"/>
    <p:sldId id="380" r:id="rId20"/>
    <p:sldId id="382" r:id="rId21"/>
    <p:sldId id="383" r:id="rId22"/>
    <p:sldId id="384" r:id="rId23"/>
    <p:sldId id="385" r:id="rId24"/>
    <p:sldId id="386" r:id="rId25"/>
    <p:sldId id="387" r:id="rId26"/>
    <p:sldId id="389" r:id="rId27"/>
    <p:sldId id="348" r:id="rId28"/>
    <p:sldId id="347" r:id="rId29"/>
    <p:sldId id="393" r:id="rId30"/>
    <p:sldId id="325" r:id="rId31"/>
    <p:sldId id="369" r:id="rId32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812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0AD52-BAE8-4D5C-82D0-E8F0F8E974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63E3-9B42-420F-A663-E06ADE11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23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6399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8936" y="863791"/>
            <a:ext cx="2450465" cy="21236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B2588F7-8CDB-48C2-917B-B3AD01E7E9BE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4CDE8CA-1A58-48D6-8087-871032C11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2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1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3588" y="70293"/>
            <a:ext cx="3462491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100" y="1393824"/>
            <a:ext cx="3886200" cy="1270854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sz="2081" spc="-20" dirty="0" err="1" smtClean="0">
                <a:solidFill>
                  <a:srgbClr val="2365C7"/>
                </a:solidFill>
                <a:latin typeface="Arial"/>
                <a:cs typeface="Arial"/>
              </a:rPr>
              <a:t>Тем</a:t>
            </a:r>
            <a:r>
              <a:rPr lang="ru-RU" sz="2081" spc="-20" dirty="0" smtClean="0">
                <a:solidFill>
                  <a:srgbClr val="2365C7"/>
                </a:solidFill>
                <a:latin typeface="Arial"/>
                <a:cs typeface="Arial"/>
              </a:rPr>
              <a:t>а: Николай Николаевич Носов</a:t>
            </a: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2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r>
              <a:rPr lang="ru-RU" sz="2081" b="1" spc="-20" dirty="0" smtClean="0">
                <a:solidFill>
                  <a:srgbClr val="2365C7"/>
                </a:solidFill>
                <a:latin typeface="Arial"/>
                <a:cs typeface="Arial"/>
              </a:rPr>
              <a:t>«Огурцы» </a:t>
            </a:r>
            <a:endParaRPr lang="ru-RU" sz="2081" b="1" i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algn="ctr">
              <a:lnSpc>
                <a:spcPts val="1949"/>
              </a:lnSpc>
              <a:spcBef>
                <a:spcPts val="110"/>
              </a:spcBef>
            </a:pPr>
            <a:endParaRPr lang="ru-RU" sz="2081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423" y="1422210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" y="30211"/>
            <a:ext cx="1081365" cy="1078855"/>
          </a:xfrm>
          <a:prstGeom prst="rect">
            <a:avLst/>
          </a:prstGeom>
        </p:spPr>
      </p:pic>
      <p:sp>
        <p:nvSpPr>
          <p:cNvPr id="16" name="object 5"/>
          <p:cNvSpPr/>
          <p:nvPr/>
        </p:nvSpPr>
        <p:spPr>
          <a:xfrm>
            <a:off x="193423" y="22169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AutoShape 2" descr="Рассказы Н.Н.Носова. Читайте онлайн с иллюстрация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Рассказы Н.Н.Носова. Читайте онлайн с иллюстрациями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10" y="1097763"/>
            <a:ext cx="868075" cy="116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гурц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89" y="1809413"/>
            <a:ext cx="898579" cy="118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231106"/>
          </a:xfrm>
        </p:spPr>
        <p:txBody>
          <a:bodyPr/>
          <a:lstStyle/>
          <a:p>
            <a:r>
              <a:rPr lang="ru-RU" sz="1600" dirty="0" smtClean="0"/>
              <a:t>Зато </a:t>
            </a:r>
            <a:r>
              <a:rPr lang="ru-RU" sz="1600" dirty="0"/>
              <a:t>когда шли обратно, они забрались в колхозный огород и набрали полные карманы огурцов.</a:t>
            </a:r>
          </a:p>
        </p:txBody>
      </p:sp>
      <p:pic>
        <p:nvPicPr>
          <p:cNvPr id="3074" name="Picture 2" descr="рассказ огурц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1" y="746125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1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462213"/>
          </a:xfrm>
        </p:spPr>
        <p:txBody>
          <a:bodyPr/>
          <a:lstStyle/>
          <a:p>
            <a:r>
              <a:rPr lang="ru-RU" sz="1600" dirty="0"/>
              <a:t>Колхозный сторож заметил их и засвистел в свисток. Они от него бежать. </a:t>
            </a:r>
            <a:endParaRPr lang="ru-RU" sz="1600" dirty="0" smtClean="0"/>
          </a:p>
          <a:p>
            <a:r>
              <a:rPr lang="ru-RU" sz="1600" dirty="0" smtClean="0"/>
              <a:t>По </a:t>
            </a:r>
            <a:r>
              <a:rPr lang="ru-RU" sz="1600" dirty="0"/>
              <a:t>дороге домой Павлик подумал, как бы ему дома не досталось за то, что он лазит по чужим огородам. И он отдал свои огурцы Котьке.</a:t>
            </a:r>
          </a:p>
        </p:txBody>
      </p:sp>
      <p:pic>
        <p:nvPicPr>
          <p:cNvPr id="22530" name="Picture 2" descr="Носов, Николай Николаевич * ОГУРЦЫ - малышам - малышам - Каталог файлов -  Странник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43" y="746125"/>
            <a:ext cx="154341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гурцы - Николай Нос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11" y="714690"/>
            <a:ext cx="1895075" cy="22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538883"/>
          </a:xfrm>
        </p:spPr>
        <p:txBody>
          <a:bodyPr/>
          <a:lstStyle/>
          <a:p>
            <a:r>
              <a:rPr lang="ru-RU" sz="2000" dirty="0" smtClean="0"/>
              <a:t>Котька </a:t>
            </a:r>
            <a:r>
              <a:rPr lang="ru-RU" sz="2000" dirty="0"/>
              <a:t>пришел домой радостный:</a:t>
            </a:r>
          </a:p>
          <a:p>
            <a:r>
              <a:rPr lang="ru-RU" sz="2000" dirty="0"/>
              <a:t>— Мама, я тебе огурцов принес!</a:t>
            </a:r>
          </a:p>
          <a:p>
            <a:endParaRPr lang="ru-RU" sz="2000" dirty="0"/>
          </a:p>
        </p:txBody>
      </p:sp>
      <p:pic>
        <p:nvPicPr>
          <p:cNvPr id="4098" name="Picture 2" descr="рассказ носова огурц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07" y="746125"/>
            <a:ext cx="2379486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02424"/>
            <a:ext cx="5176757" cy="5294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631825"/>
            <a:ext cx="2656713" cy="2792146"/>
          </a:xfrm>
        </p:spPr>
        <p:txBody>
          <a:bodyPr/>
          <a:lstStyle/>
          <a:p>
            <a:r>
              <a:rPr lang="ru-RU" sz="1800" dirty="0"/>
              <a:t>Мама посмотрела, а у него полные карманы огурцов, и за пазухой огурцы лежат, и в руках еще два больших огурца.</a:t>
            </a:r>
          </a:p>
          <a:p>
            <a:r>
              <a:rPr lang="ru-RU" sz="1800" dirty="0"/>
              <a:t>— Где ты их взял? — говорит мама.</a:t>
            </a:r>
          </a:p>
          <a:p>
            <a:r>
              <a:rPr lang="ru-RU" sz="1800" dirty="0"/>
              <a:t>— На огороде.</a:t>
            </a:r>
          </a:p>
          <a:p>
            <a:endParaRPr lang="ru-RU" dirty="0"/>
          </a:p>
        </p:txBody>
      </p:sp>
      <p:pic>
        <p:nvPicPr>
          <p:cNvPr id="18434" name="Picture 2" descr="Огурцы - читать сказку c картинками | Сказки Носова | ockazke.net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57363"/>
            <a:ext cx="22098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6"/>
            <a:ext cx="2667000" cy="2646878"/>
          </a:xfrm>
        </p:spPr>
        <p:txBody>
          <a:bodyPr/>
          <a:lstStyle/>
          <a:p>
            <a:r>
              <a:rPr lang="ru-RU" sz="1600" dirty="0" smtClean="0"/>
              <a:t>— </a:t>
            </a:r>
            <a:r>
              <a:rPr lang="ru-RU" sz="1600" dirty="0"/>
              <a:t>На каком огороде?</a:t>
            </a:r>
          </a:p>
          <a:p>
            <a:r>
              <a:rPr lang="ru-RU" sz="1600" dirty="0"/>
              <a:t>— Там, у реки, на колхозном.</a:t>
            </a:r>
          </a:p>
          <a:p>
            <a:r>
              <a:rPr lang="ru-RU" sz="1600" dirty="0"/>
              <a:t>— Кто ж тебе позволил?</a:t>
            </a:r>
          </a:p>
          <a:p>
            <a:r>
              <a:rPr lang="ru-RU" sz="1600" dirty="0"/>
              <a:t>— Никто, я сам нарвал.</a:t>
            </a:r>
          </a:p>
          <a:p>
            <a:r>
              <a:rPr lang="ru-RU" sz="1600" dirty="0"/>
              <a:t>— Значит, украл?</a:t>
            </a:r>
          </a:p>
          <a:p>
            <a:r>
              <a:rPr lang="ru-RU" sz="1600" dirty="0"/>
              <a:t>— Нет, не украл, а так просто… Павлик брал, а мне нельзя, что ли? Ну, и я взял.</a:t>
            </a:r>
          </a:p>
          <a:p>
            <a:endParaRPr lang="ru-RU" dirty="0"/>
          </a:p>
        </p:txBody>
      </p:sp>
      <p:pic>
        <p:nvPicPr>
          <p:cNvPr id="17410" name="Picture 2" descr="Н.Носов. &quot;Огурцы&quot; (худ. И.Семенов): shaltay0boltay — LiveJournal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2"/>
          <a:stretch/>
        </p:blipFill>
        <p:spPr bwMode="auto">
          <a:xfrm>
            <a:off x="3340100" y="704176"/>
            <a:ext cx="1981200" cy="229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3791778" cy="2816900"/>
          </a:xfrm>
        </p:spPr>
        <p:txBody>
          <a:bodyPr/>
          <a:lstStyle/>
          <a:p>
            <a:r>
              <a:rPr lang="ru-RU" sz="1500" dirty="0"/>
              <a:t>Котька начал вынимать огурцы из карманов.</a:t>
            </a:r>
          </a:p>
          <a:p>
            <a:r>
              <a:rPr lang="ru-RU" sz="1500" dirty="0"/>
              <a:t>— Постой, постой! Не выгружай! — говорит мама.</a:t>
            </a:r>
          </a:p>
          <a:p>
            <a:r>
              <a:rPr lang="ru-RU" sz="1500" dirty="0"/>
              <a:t>— Почему?</a:t>
            </a:r>
          </a:p>
          <a:p>
            <a:r>
              <a:rPr lang="ru-RU" sz="1500" dirty="0"/>
              <a:t>— Сейчас же неси их обратно!</a:t>
            </a:r>
          </a:p>
          <a:p>
            <a:r>
              <a:rPr lang="ru-RU" sz="1500" dirty="0"/>
              <a:t>— Куда ж я их понесу? Они на грядке росли, а я сорвал. Все равно они теперь уже расти не будут.</a:t>
            </a:r>
          </a:p>
          <a:p>
            <a:r>
              <a:rPr lang="ru-RU" sz="1500" dirty="0"/>
              <a:t>— Ничего, отнесешь и положишь на той же грядке, где сорвал.</a:t>
            </a:r>
          </a:p>
          <a:p>
            <a:endParaRPr lang="ru-RU" dirty="0"/>
          </a:p>
        </p:txBody>
      </p:sp>
      <p:pic>
        <p:nvPicPr>
          <p:cNvPr id="19458" name="Picture 2" descr="Картинки Николай Носов Огурц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936625"/>
            <a:ext cx="173935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7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dirty="0"/>
              <a:t>— Ну, я их выброшу.</a:t>
            </a:r>
          </a:p>
          <a:p>
            <a:r>
              <a:rPr lang="ru-RU" dirty="0"/>
              <a:t>— Нет, не выбросишь! Ты их не садил, не растил, не имеешь права и выбрасывать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Котька стал плакать:</a:t>
            </a:r>
          </a:p>
          <a:p>
            <a:r>
              <a:rPr lang="ru-RU" dirty="0"/>
              <a:t>— Там сторож. Он нам свистел, а мы убежали.</a:t>
            </a:r>
          </a:p>
          <a:p>
            <a:endParaRPr lang="ru-RU" dirty="0"/>
          </a:p>
        </p:txBody>
      </p:sp>
      <p:pic>
        <p:nvPicPr>
          <p:cNvPr id="5122" name="Picture 2" descr="рассказ огурцы носов читать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809414"/>
            <a:ext cx="2508250" cy="20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684803"/>
          </a:xfrm>
        </p:spPr>
        <p:txBody>
          <a:bodyPr/>
          <a:lstStyle/>
          <a:p>
            <a:r>
              <a:rPr lang="ru-RU" sz="2400" dirty="0"/>
              <a:t>Какая у Котьки мама? </a:t>
            </a:r>
            <a:br>
              <a:rPr lang="ru-RU" sz="24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2895600" cy="3391566"/>
          </a:xfrm>
        </p:spPr>
        <p:txBody>
          <a:bodyPr/>
          <a:lstStyle/>
          <a:p>
            <a:r>
              <a:rPr lang="ru-RU" sz="1600" dirty="0" smtClean="0"/>
              <a:t>— </a:t>
            </a:r>
            <a:r>
              <a:rPr lang="ru-RU" sz="1600" dirty="0"/>
              <a:t>Вот видишь, что делаете! А если б он поймал вас?</a:t>
            </a:r>
          </a:p>
          <a:p>
            <a:r>
              <a:rPr lang="ru-RU" sz="1600" dirty="0"/>
              <a:t>— Он не догнал бы. Он уже старенький дедушка.</a:t>
            </a:r>
          </a:p>
          <a:p>
            <a:r>
              <a:rPr lang="ru-RU" sz="1600" dirty="0"/>
              <a:t>— Ну как тебе не стыдно! — говорит мама. — Ведь дедушка за эти огурцы отвечает. Узнают, что огурцы пропали, скажут, что дедушка виноват. Хорошо будет?</a:t>
            </a:r>
          </a:p>
          <a:p>
            <a:endParaRPr lang="ru-RU" sz="1600" dirty="0"/>
          </a:p>
        </p:txBody>
      </p:sp>
      <p:pic>
        <p:nvPicPr>
          <p:cNvPr id="15362" name="Picture 2" descr="Три сложных вопроса о рассказе огурцы носова. Тест-контроль Н.Н.Носов  &quot;Огурцы&quot;. Упражнение на эмоциональную разгрузку: “Хмуриться не будем!”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98" y="746125"/>
            <a:ext cx="2298102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2656713" cy="3069145"/>
          </a:xfrm>
        </p:spPr>
        <p:txBody>
          <a:bodyPr/>
          <a:lstStyle/>
          <a:p>
            <a:r>
              <a:rPr lang="ru-RU" dirty="0"/>
              <a:t>Мама стала совать огурцы обратно Котьке в карман. Котька плакал и кричал:</a:t>
            </a:r>
          </a:p>
          <a:p>
            <a:r>
              <a:rPr lang="ru-RU" dirty="0"/>
              <a:t>— Не пойду я! У дедушки ружье. Он выстрелит и убьет меня.</a:t>
            </a:r>
          </a:p>
          <a:p>
            <a:r>
              <a:rPr lang="ru-RU" dirty="0"/>
              <a:t>— И пусть убьет! Пусть лучше у меня совсем не будет сына, чем будет сын вор.</a:t>
            </a:r>
          </a:p>
          <a:p>
            <a:r>
              <a:rPr lang="ru-RU" dirty="0"/>
              <a:t>— Ну, пойдем со мной, мамочка! На дворе темно. Я боюсь.</a:t>
            </a:r>
          </a:p>
          <a:p>
            <a:r>
              <a:rPr lang="ru-RU" dirty="0"/>
              <a:t>— А брать не боялся?</a:t>
            </a:r>
          </a:p>
          <a:p>
            <a:r>
              <a:rPr lang="ru-RU" dirty="0"/>
              <a:t>Мама дала Котьке в руки два огурца, которые не поместились в карманах, и вывела его за дверь.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огурец рассказ детям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165" y="746125"/>
            <a:ext cx="216316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33176"/>
            <a:ext cx="2656713" cy="2723823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sz="1100" dirty="0" smtClean="0"/>
              <a:t>Или </a:t>
            </a:r>
            <a:r>
              <a:rPr lang="ru-RU" sz="1100" dirty="0"/>
              <a:t>неси огурцы, или совсем уходи из дому, ты мне не сын!</a:t>
            </a:r>
          </a:p>
          <a:p>
            <a:r>
              <a:rPr lang="ru-RU" sz="1100" dirty="0"/>
              <a:t>Котька повернулся и медленно-медленно пошел по улице.</a:t>
            </a:r>
          </a:p>
          <a:p>
            <a:r>
              <a:rPr lang="ru-RU" sz="1100" dirty="0"/>
              <a:t>Уже было совсем темно.</a:t>
            </a:r>
          </a:p>
          <a:p>
            <a:r>
              <a:rPr lang="ru-RU" sz="1100" dirty="0"/>
              <a:t>«Брошу их тут, в канаву, а скажу, что отнес, — решил Котька и стал оглядываться вокруг. — Нет, отнесу: еще кто-нибудь увидит и дедушке из-за меня попадет».</a:t>
            </a:r>
          </a:p>
          <a:p>
            <a:r>
              <a:rPr lang="ru-RU" sz="1100" dirty="0"/>
              <a:t>Он шел по улице и плакал. Ему было страшно.</a:t>
            </a:r>
          </a:p>
          <a:p>
            <a:r>
              <a:rPr lang="ru-RU" sz="1100" dirty="0"/>
              <a:t>«Павлику хорошо! — думал Котька. — Он мне свои огурцы отдал, а сам дома сидит. Ему, небось, не страшно».</a:t>
            </a:r>
          </a:p>
          <a:p>
            <a:endParaRPr lang="ru-RU" sz="1100" dirty="0"/>
          </a:p>
        </p:txBody>
      </p:sp>
      <p:pic>
        <p:nvPicPr>
          <p:cNvPr id="7170" name="Picture 2" descr="носов рассказ про огурц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194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08025"/>
            <a:ext cx="3048000" cy="1661993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 Продолжим знакомство с творчеством талантливого детского писателя Николая Носова.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Прочитаем рассказ «Огурцы»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AutoShape 2" descr="Рассказы Н.Н.Носова. Читайте онлайн с иллюстрациям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иколай Носов читать рассказы и книги | Лабирин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4762" b="4762"/>
          <a:stretch/>
        </p:blipFill>
        <p:spPr>
          <a:xfrm>
            <a:off x="3202432" y="721939"/>
            <a:ext cx="227841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477328"/>
          </a:xfrm>
        </p:spPr>
        <p:txBody>
          <a:bodyPr/>
          <a:lstStyle/>
          <a:p>
            <a:r>
              <a:rPr lang="ru-RU" dirty="0" smtClean="0"/>
              <a:t>Вышел </a:t>
            </a:r>
            <a:r>
              <a:rPr lang="ru-RU" dirty="0"/>
              <a:t>Котька из деревни и </a:t>
            </a:r>
            <a:r>
              <a:rPr lang="ru-RU" dirty="0" smtClean="0"/>
              <a:t>пошёл </a:t>
            </a:r>
            <a:r>
              <a:rPr lang="ru-RU" dirty="0"/>
              <a:t>полем. Вокруг не было ни души. От страха он не помнил, как добрался до огорода. Остановился возле шалаша, стоит и плачет все громче и громче.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рассказ огурцы иллюстраци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84225"/>
            <a:ext cx="25082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3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031325"/>
          </a:xfrm>
        </p:spPr>
        <p:txBody>
          <a:bodyPr/>
          <a:lstStyle/>
          <a:p>
            <a:r>
              <a:rPr lang="ru-RU" dirty="0"/>
              <a:t>Сторож услышал и подошел к нему.</a:t>
            </a:r>
          </a:p>
          <a:p>
            <a:r>
              <a:rPr lang="ru-RU" dirty="0"/>
              <a:t>— Ты чего плачешь? — спрашивает.</a:t>
            </a:r>
          </a:p>
          <a:p>
            <a:r>
              <a:rPr lang="ru-RU" dirty="0"/>
              <a:t>— Дедушка, я принес огурцы обратно.</a:t>
            </a:r>
          </a:p>
          <a:p>
            <a:r>
              <a:rPr lang="ru-RU" dirty="0"/>
              <a:t>— Какие огурцы?</a:t>
            </a:r>
          </a:p>
          <a:p>
            <a:r>
              <a:rPr lang="ru-RU" dirty="0"/>
              <a:t>— А которые мы с Павликом нарвали. Мама сказала, чтоб я отнес обратно.</a:t>
            </a:r>
          </a:p>
          <a:p>
            <a:endParaRPr lang="ru-RU" dirty="0"/>
          </a:p>
        </p:txBody>
      </p:sp>
      <p:pic>
        <p:nvPicPr>
          <p:cNvPr id="10242" name="Picture 2" descr="рассказ огурцы картин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46125"/>
            <a:ext cx="228599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1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00657"/>
          </a:xfrm>
        </p:spPr>
        <p:txBody>
          <a:bodyPr/>
          <a:lstStyle/>
          <a:p>
            <a:r>
              <a:rPr lang="ru-RU" dirty="0"/>
              <a:t>— Вот оно какое дело! — удивился сторож. — Это, значит, я вам свистел, а вы все-таки огурцы-то стащили. Нехорошо!</a:t>
            </a:r>
          </a:p>
          <a:p>
            <a:r>
              <a:rPr lang="ru-RU" dirty="0"/>
              <a:t>— Павлик брал, и я взял. Он мне и свои огурцы отдал.</a:t>
            </a:r>
          </a:p>
          <a:p>
            <a:r>
              <a:rPr lang="ru-RU" dirty="0"/>
              <a:t>— А ты на Павлика не смотри, сам понимать должен. Ну, больше не делай так. Давай огурцы и иди домой.</a:t>
            </a:r>
          </a:p>
          <a:p>
            <a:r>
              <a:rPr lang="ru-RU" dirty="0"/>
              <a:t>Котька вытащил огурцы и положил их на грядку.</a:t>
            </a:r>
          </a:p>
          <a:p>
            <a:endParaRPr lang="ru-RU" dirty="0"/>
          </a:p>
        </p:txBody>
      </p:sp>
      <p:pic>
        <p:nvPicPr>
          <p:cNvPr id="9220" name="Picture 4" descr="носов огурцы картин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50888"/>
            <a:ext cx="2508250" cy="21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031325"/>
          </a:xfrm>
        </p:spPr>
        <p:txBody>
          <a:bodyPr/>
          <a:lstStyle/>
          <a:p>
            <a:r>
              <a:rPr lang="ru-RU" dirty="0"/>
              <a:t>— Ну, все, что ли? — спросил старик.</a:t>
            </a:r>
          </a:p>
          <a:p>
            <a:r>
              <a:rPr lang="ru-RU" dirty="0"/>
              <a:t>— Нет… одного не хватает, — ответил Котька и снова заплакал.</a:t>
            </a:r>
          </a:p>
          <a:p>
            <a:r>
              <a:rPr lang="ru-RU" dirty="0"/>
              <a:t>— Почему не хватает, где же он?</a:t>
            </a:r>
          </a:p>
          <a:p>
            <a:r>
              <a:rPr lang="ru-RU" dirty="0"/>
              <a:t>— Дедушка, я один огурец съел. Что теперь будет?</a:t>
            </a:r>
          </a:p>
          <a:p>
            <a:r>
              <a:rPr lang="ru-RU" dirty="0"/>
              <a:t>— Ну что ж будет? Ничего не будет. Съел, ну и съел. На здоровье.</a:t>
            </a:r>
          </a:p>
          <a:p>
            <a:endParaRPr lang="ru-RU" dirty="0"/>
          </a:p>
        </p:txBody>
      </p:sp>
      <p:pic>
        <p:nvPicPr>
          <p:cNvPr id="11266" name="Picture 2" descr="носов огурцы иллюстраци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66" y="746125"/>
            <a:ext cx="209156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dirty="0"/>
              <a:t>— А вам, дедушка, ничего не будет за то, что огурец пропал?</a:t>
            </a:r>
          </a:p>
          <a:p>
            <a:r>
              <a:rPr lang="ru-RU" dirty="0"/>
              <a:t>— Ишь ты какое дело! — усмехнулся дедушка. — Нет, за один огурец ничего не будет. Вот если б ты не принес остальных, тогда да, а так нет.</a:t>
            </a:r>
          </a:p>
          <a:p>
            <a:r>
              <a:rPr lang="ru-RU" dirty="0"/>
              <a:t>Котька побежал домой.</a:t>
            </a:r>
          </a:p>
          <a:p>
            <a:endParaRPr lang="ru-RU" dirty="0"/>
          </a:p>
        </p:txBody>
      </p:sp>
      <p:pic>
        <p:nvPicPr>
          <p:cNvPr id="12290" name="Picture 2" descr="носов огурцы текст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27" y="746125"/>
            <a:ext cx="210584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031325"/>
          </a:xfrm>
        </p:spPr>
        <p:txBody>
          <a:bodyPr/>
          <a:lstStyle/>
          <a:p>
            <a:r>
              <a:rPr lang="ru-RU" dirty="0"/>
              <a:t>Потом вдруг остановился и закричал издали:</a:t>
            </a:r>
          </a:p>
          <a:p>
            <a:r>
              <a:rPr lang="ru-RU" dirty="0"/>
              <a:t>— Дедушка, дедушка!</a:t>
            </a:r>
          </a:p>
          <a:p>
            <a:r>
              <a:rPr lang="ru-RU" dirty="0"/>
              <a:t>— Ну что еще?</a:t>
            </a:r>
          </a:p>
          <a:p>
            <a:r>
              <a:rPr lang="ru-RU" dirty="0"/>
              <a:t>— А этот вот огурец, что я съел, как будет считаться — украл я его или нет?</a:t>
            </a:r>
          </a:p>
          <a:p>
            <a:r>
              <a:rPr lang="ru-RU" dirty="0"/>
              <a:t>— Гм! — сказал дед. — Вот еще какая задача! Ну чего там, пусть не украл.</a:t>
            </a:r>
          </a:p>
          <a:p>
            <a:endParaRPr lang="ru-RU" dirty="0"/>
          </a:p>
        </p:txBody>
      </p:sp>
      <p:pic>
        <p:nvPicPr>
          <p:cNvPr id="13314" name="Picture 2" descr="рассказ огурцы носов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27" y="746125"/>
            <a:ext cx="2013045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031325"/>
          </a:xfrm>
        </p:spPr>
        <p:txBody>
          <a:bodyPr/>
          <a:lstStyle/>
          <a:p>
            <a:r>
              <a:rPr lang="ru-RU" dirty="0"/>
              <a:t>— А как же?</a:t>
            </a:r>
          </a:p>
          <a:p>
            <a:r>
              <a:rPr lang="ru-RU" dirty="0"/>
              <a:t>— Ну, считай, что я тебе подарил его.</a:t>
            </a:r>
          </a:p>
          <a:p>
            <a:r>
              <a:rPr lang="ru-RU" dirty="0"/>
              <a:t>— Спасибо, дедушка! Я пойду.</a:t>
            </a:r>
          </a:p>
          <a:p>
            <a:r>
              <a:rPr lang="ru-RU" dirty="0"/>
              <a:t>— Иди, иди, сынок.</a:t>
            </a:r>
          </a:p>
          <a:p>
            <a:r>
              <a:rPr lang="ru-RU" dirty="0"/>
              <a:t>Котька во весь дух помчался по полю, через овраг, по мостику через ручей и, уже не спеша, пошел по деревне домой. На душе у него было радостно.</a:t>
            </a:r>
          </a:p>
          <a:p>
            <a:endParaRPr lang="ru-RU" dirty="0"/>
          </a:p>
        </p:txBody>
      </p:sp>
      <p:pic>
        <p:nvPicPr>
          <p:cNvPr id="14338" name="Picture 2" descr="огурцы носов читать с картинкам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50" y="746125"/>
            <a:ext cx="167039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0" y="102424"/>
            <a:ext cx="4258547" cy="315471"/>
          </a:xfrm>
        </p:spPr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631825"/>
            <a:ext cx="4114799" cy="2708434"/>
          </a:xfrm>
        </p:spPr>
        <p:txBody>
          <a:bodyPr/>
          <a:lstStyle/>
          <a:p>
            <a:r>
              <a:rPr lang="ru-RU" sz="1600" i="1" dirty="0"/>
              <a:t>Кому Павлик отдал свои огурцы? </a:t>
            </a:r>
            <a:endParaRPr lang="ru-RU" sz="1600" i="1" dirty="0" smtClean="0"/>
          </a:p>
          <a:p>
            <a:r>
              <a:rPr lang="ru-RU" sz="1600" i="1" dirty="0" smtClean="0"/>
              <a:t>Кому </a:t>
            </a:r>
            <a:r>
              <a:rPr lang="ru-RU" sz="1600" i="1" dirty="0"/>
              <a:t>свистел сторож? </a:t>
            </a:r>
            <a:endParaRPr lang="ru-RU" sz="1600" i="1" dirty="0" smtClean="0"/>
          </a:p>
          <a:p>
            <a:r>
              <a:rPr lang="ru-RU" sz="1600" i="1" dirty="0" smtClean="0"/>
              <a:t>Кому </a:t>
            </a:r>
            <a:r>
              <a:rPr lang="ru-RU" sz="1600" i="1" dirty="0"/>
              <a:t>принёс огурцы Котька? </a:t>
            </a:r>
            <a:endParaRPr lang="ru-RU" sz="1600" i="1" dirty="0" smtClean="0"/>
          </a:p>
          <a:p>
            <a:r>
              <a:rPr lang="ru-RU" sz="1600" i="1" dirty="0" smtClean="0"/>
              <a:t>Кому </a:t>
            </a:r>
            <a:r>
              <a:rPr lang="ru-RU" sz="1600" i="1" dirty="0"/>
              <a:t>было страшно? </a:t>
            </a:r>
            <a:endParaRPr lang="ru-RU" sz="1600" i="1" dirty="0" smtClean="0"/>
          </a:p>
          <a:p>
            <a:r>
              <a:rPr lang="ru-RU" sz="1600" i="1" dirty="0" smtClean="0"/>
              <a:t>А </a:t>
            </a:r>
            <a:r>
              <a:rPr lang="ru-RU" sz="1600" i="1" dirty="0"/>
              <a:t>кому было хорошо сидеть дома? </a:t>
            </a:r>
            <a:endParaRPr lang="ru-RU" sz="1600" i="1" dirty="0" smtClean="0"/>
          </a:p>
          <a:p>
            <a:r>
              <a:rPr lang="ru-RU" sz="1600" i="1" dirty="0" smtClean="0"/>
              <a:t>Кому </a:t>
            </a:r>
            <a:r>
              <a:rPr lang="ru-RU" sz="1600" i="1" dirty="0"/>
              <a:t>отдал огурцы Котька? </a:t>
            </a:r>
            <a:endParaRPr lang="ru-RU" sz="1600" i="1" dirty="0" smtClean="0"/>
          </a:p>
          <a:p>
            <a:r>
              <a:rPr lang="ru-RU" sz="1600" i="1" dirty="0" smtClean="0"/>
              <a:t>Кому </a:t>
            </a:r>
            <a:r>
              <a:rPr lang="ru-RU" sz="1600" i="1" dirty="0"/>
              <a:t>в конце рассказа было радостно?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21506" name="Picture 2" descr="Список книг на лето по программе &quot;Гармония&quot;. 3 -й класс. Обзор заданного.  Часть 3. Николай Носов.&quot;Огурцы&quot;. | МИР МАМЫ И МАШИ | Яндекс Дз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22" y="864474"/>
            <a:ext cx="1495425" cy="11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1" y="631825"/>
            <a:ext cx="2630964" cy="184666"/>
          </a:xfrm>
        </p:spPr>
        <p:txBody>
          <a:bodyPr/>
          <a:lstStyle/>
          <a:p>
            <a:r>
              <a:rPr lang="ru-RU" dirty="0"/>
              <a:t> 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02" y="631825"/>
            <a:ext cx="2819398" cy="2215991"/>
          </a:xfrm>
        </p:spPr>
        <p:txBody>
          <a:bodyPr/>
          <a:lstStyle/>
          <a:p>
            <a:r>
              <a:rPr lang="ru-RU" sz="1800" dirty="0" smtClean="0"/>
              <a:t>Что </a:t>
            </a:r>
            <a:r>
              <a:rPr lang="ru-RU" sz="1800" dirty="0"/>
              <a:t>мы узнали о двух друзьях? </a:t>
            </a:r>
            <a:endParaRPr lang="ru-RU" sz="1800" dirty="0" smtClean="0"/>
          </a:p>
          <a:p>
            <a:r>
              <a:rPr lang="ru-RU" sz="1800" dirty="0" smtClean="0"/>
              <a:t>Как </a:t>
            </a:r>
            <a:r>
              <a:rPr lang="ru-RU" sz="1800" dirty="0"/>
              <a:t>вы относитесь к поступку Павлика? </a:t>
            </a:r>
            <a:endParaRPr lang="ru-RU" sz="1800" dirty="0" smtClean="0"/>
          </a:p>
          <a:p>
            <a:r>
              <a:rPr lang="ru-RU" sz="1800" dirty="0" smtClean="0"/>
              <a:t>Какой </a:t>
            </a:r>
            <a:r>
              <a:rPr lang="ru-RU" sz="1800" dirty="0"/>
              <a:t>Павлик? </a:t>
            </a:r>
          </a:p>
          <a:p>
            <a:r>
              <a:rPr lang="ru-RU" sz="1800" dirty="0" smtClean="0"/>
              <a:t>Каким </a:t>
            </a:r>
            <a:r>
              <a:rPr lang="ru-RU" sz="1800" dirty="0"/>
              <a:t>вы представляете Котьку? </a:t>
            </a:r>
            <a:endParaRPr lang="ru-RU" sz="1800" dirty="0" smtClean="0"/>
          </a:p>
          <a:p>
            <a:r>
              <a:rPr lang="ru-RU" sz="1800" dirty="0" smtClean="0"/>
              <a:t>Чему </a:t>
            </a:r>
            <a:r>
              <a:rPr lang="ru-RU" sz="1800" dirty="0"/>
              <a:t>радовался Котька? </a:t>
            </a:r>
          </a:p>
        </p:txBody>
      </p:sp>
      <p:pic>
        <p:nvPicPr>
          <p:cNvPr id="7" name="Picture 2" descr="Н. Носов «Огурцы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46125"/>
            <a:ext cx="20574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764553" cy="2400657"/>
          </a:xfrm>
        </p:spPr>
        <p:txBody>
          <a:bodyPr/>
          <a:lstStyle/>
          <a:p>
            <a:r>
              <a:rPr lang="ru-RU" sz="1600" dirty="0" smtClean="0"/>
              <a:t>Каким </a:t>
            </a:r>
            <a:r>
              <a:rPr lang="ru-RU" sz="1600" dirty="0"/>
              <a:t>был дедушка-сторож? (Честным, трудолюбивым.) В чём вы почувствовали его строгость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В чём проявилась доброта дедушки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Как бы вы поступили на месте Котьки?</a:t>
            </a: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24578" name="Picture 2" descr="Огурцы - рассказ Николая Носова, читать онлайн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52" y="746125"/>
            <a:ext cx="2013196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2" y="102424"/>
            <a:ext cx="5249146" cy="315471"/>
          </a:xfrm>
        </p:spPr>
        <p:txBody>
          <a:bodyPr/>
          <a:lstStyle/>
          <a:p>
            <a:r>
              <a:rPr lang="ru-RU" dirty="0" smtClean="0"/>
              <a:t>Николай </a:t>
            </a:r>
            <a:r>
              <a:rPr lang="ru-RU" dirty="0" smtClean="0"/>
              <a:t>Николаевич </a:t>
            </a:r>
            <a:r>
              <a:rPr lang="ru-RU" dirty="0" smtClean="0"/>
              <a:t>Носов (1908-1976)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02" y="631825"/>
            <a:ext cx="5153499" cy="2585323"/>
          </a:xfrm>
        </p:spPr>
        <p:txBody>
          <a:bodyPr/>
          <a:lstStyle/>
          <a:p>
            <a:r>
              <a:rPr lang="ru-RU" sz="1400" dirty="0" err="1"/>
              <a:t>Н.Н.Носов</a:t>
            </a:r>
            <a:r>
              <a:rPr lang="ru-RU" sz="1400" dirty="0"/>
              <a:t> – автор таких произведений как «Мишкина каша», «Живая шляпа», «Фантазёры». За этим рассказом последовали другие. </a:t>
            </a:r>
            <a:r>
              <a:rPr lang="ru-RU" sz="1400" dirty="0" smtClean="0"/>
              <a:t>Широкую </a:t>
            </a:r>
            <a:r>
              <a:rPr lang="ru-RU" sz="1400" dirty="0"/>
              <a:t>известность принесли автору повести о школьной жизни: «Весёлая семейка», «Дневник Коли Синицына», «Витя Малеев в школе и дома</a:t>
            </a:r>
            <a:r>
              <a:rPr lang="ru-RU" sz="1400" dirty="0" smtClean="0"/>
              <a:t>».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Герои этих книг полюбились не только нашим, но и зарубежным ребятам. Их знают в Голландии, Польше, Чехии, Словакии. Аргентине, Болгарии, Индии, Франции, Вьетнаме, Румынии и даже в Японии. Ведь книги Носова переведены на многие языки мира. Кто ещё не знаком с этими книгами, отправляйтесь в </a:t>
            </a:r>
            <a:r>
              <a:rPr lang="ru-RU" sz="1400" dirty="0" smtClean="0"/>
              <a:t>библиотеку.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089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/>
              <a:t>Какая пословица подходит к рассказу?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752" y="537513"/>
            <a:ext cx="494434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Старый друг лучше новых двух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Украсть – в беду попасть.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доброе дело берись смело. 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кашу заварил – сам и отвечай.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Н .Носов Огурцы 1 клас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72" y="936625"/>
            <a:ext cx="1658339" cy="1243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Книга: &quot;Большая книга рассказов&quot; - Николай Носов. Купить книгу, читать  рецензии | ISBN 978-5-389-01904-1 |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206060"/>
            <a:ext cx="1509767" cy="18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900" y="10131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" y="623757"/>
            <a:ext cx="365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Прочитайте рассказ. Ответьте на вопросы на странице 198.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D:\Маме\Учительская деятельность\школа\для учебника 5 класса\носов\огурцы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6900" y="623757"/>
            <a:ext cx="1143000" cy="133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4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237" y="555625"/>
            <a:ext cx="559006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102424"/>
            <a:ext cx="4487147" cy="315471"/>
          </a:xfrm>
        </p:spPr>
        <p:txBody>
          <a:bodyPr/>
          <a:lstStyle/>
          <a:p>
            <a:r>
              <a:rPr lang="ru-RU" dirty="0"/>
              <a:t>математический </a:t>
            </a:r>
            <a:r>
              <a:rPr lang="ru-RU" dirty="0" smtClean="0"/>
              <a:t>диктант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708025"/>
            <a:ext cx="5058421" cy="2400657"/>
          </a:xfrm>
        </p:spPr>
        <p:txBody>
          <a:bodyPr/>
          <a:lstStyle/>
          <a:p>
            <a:r>
              <a:rPr lang="ru-RU" b="1" dirty="0" smtClean="0"/>
              <a:t>Найдите </a:t>
            </a:r>
            <a:r>
              <a:rPr lang="ru-RU" b="1" dirty="0"/>
              <a:t>ответ в тексте и назовите числительные.</a:t>
            </a:r>
          </a:p>
          <a:p>
            <a:r>
              <a:rPr lang="ru-RU" sz="1600" dirty="0" smtClean="0"/>
              <a:t>1</a:t>
            </a:r>
            <a:r>
              <a:rPr lang="ru-RU" sz="1800" dirty="0" smtClean="0"/>
              <a:t>)</a:t>
            </a:r>
            <a:r>
              <a:rPr lang="en-US" sz="1800" dirty="0" smtClean="0"/>
              <a:t> </a:t>
            </a:r>
            <a:r>
              <a:rPr lang="ru-RU" sz="1800" dirty="0" smtClean="0"/>
              <a:t>Сколько </a:t>
            </a:r>
            <a:r>
              <a:rPr lang="ru-RU" sz="1800" dirty="0"/>
              <a:t>песен прослушал Федя? </a:t>
            </a:r>
            <a:endParaRPr lang="ru-RU" sz="1800" dirty="0" smtClean="0"/>
          </a:p>
          <a:p>
            <a:r>
              <a:rPr lang="ru-RU" sz="1800" dirty="0" smtClean="0"/>
              <a:t>2)</a:t>
            </a:r>
            <a:r>
              <a:rPr lang="en-US" sz="1800" dirty="0" smtClean="0"/>
              <a:t> </a:t>
            </a:r>
            <a:r>
              <a:rPr lang="ru-RU" sz="1800" dirty="0" smtClean="0"/>
              <a:t>Сколько </a:t>
            </a:r>
            <a:r>
              <a:rPr lang="ru-RU" sz="1800" dirty="0"/>
              <a:t>килограммов в каждом мешке? </a:t>
            </a:r>
            <a:endParaRPr lang="en-US" sz="1800" dirty="0" smtClean="0"/>
          </a:p>
          <a:p>
            <a:r>
              <a:rPr lang="ru-RU" sz="1800" dirty="0" smtClean="0"/>
              <a:t>3)</a:t>
            </a:r>
            <a:r>
              <a:rPr lang="en-US" sz="1800" dirty="0" smtClean="0"/>
              <a:t> </a:t>
            </a:r>
            <a:r>
              <a:rPr lang="ru-RU" sz="1800" dirty="0" smtClean="0"/>
              <a:t>Сколько </a:t>
            </a:r>
            <a:r>
              <a:rPr lang="ru-RU" sz="1800" dirty="0"/>
              <a:t>задач прочитал Федя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4)</a:t>
            </a:r>
            <a:r>
              <a:rPr lang="en-US" sz="1800" dirty="0" smtClean="0"/>
              <a:t> </a:t>
            </a:r>
            <a:r>
              <a:rPr lang="ru-RU" sz="1800" dirty="0" smtClean="0"/>
              <a:t>Сколько </a:t>
            </a:r>
            <a:r>
              <a:rPr lang="ru-RU" sz="1800" dirty="0"/>
              <a:t>муки может везти каждая машина? </a:t>
            </a:r>
            <a:r>
              <a:rPr lang="ru-RU" sz="1800" dirty="0" smtClean="0"/>
              <a:t>5)</a:t>
            </a:r>
            <a:r>
              <a:rPr lang="en-US" sz="1800" dirty="0" smtClean="0"/>
              <a:t> </a:t>
            </a:r>
            <a:r>
              <a:rPr lang="ru-RU" sz="1800" dirty="0" smtClean="0"/>
              <a:t>Сколько </a:t>
            </a:r>
            <a:r>
              <a:rPr lang="ru-RU" sz="1800" dirty="0"/>
              <a:t>одеял купили для дома отдыха? </a:t>
            </a:r>
            <a:endParaRPr lang="en-US" sz="1800" dirty="0" smtClean="0"/>
          </a:p>
          <a:p>
            <a:r>
              <a:rPr lang="ru-RU" sz="1800" dirty="0" smtClean="0"/>
              <a:t>6)</a:t>
            </a:r>
            <a:r>
              <a:rPr lang="en-US" sz="1800" dirty="0" smtClean="0"/>
              <a:t> </a:t>
            </a:r>
            <a:r>
              <a:rPr lang="ru-RU" sz="1800" dirty="0" smtClean="0"/>
              <a:t>Сколько </a:t>
            </a:r>
            <a:r>
              <a:rPr lang="ru-RU" sz="1800" dirty="0"/>
              <a:t>раз звучало слово «колокольчик»? </a:t>
            </a:r>
            <a:r>
              <a:rPr lang="ru-RU" sz="1800" dirty="0" smtClean="0"/>
              <a:t>7)</a:t>
            </a:r>
            <a:r>
              <a:rPr lang="en-US" sz="1800" dirty="0" smtClean="0"/>
              <a:t> </a:t>
            </a:r>
            <a:r>
              <a:rPr lang="ru-RU" sz="1800" dirty="0" smtClean="0"/>
              <a:t>Сколько </a:t>
            </a:r>
            <a:r>
              <a:rPr lang="ru-RU" sz="1800" dirty="0"/>
              <a:t>раз читал Федя задачу?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33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02424"/>
            <a:ext cx="3953747" cy="315471"/>
          </a:xfrm>
        </p:spPr>
        <p:txBody>
          <a:bodyPr/>
          <a:lstStyle/>
          <a:p>
            <a:r>
              <a:rPr lang="ru-RU" dirty="0" smtClean="0"/>
              <a:t>Чему учит рассказ?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2100" y="631825"/>
            <a:ext cx="2743200" cy="2569311"/>
          </a:xfrm>
        </p:spPr>
        <p:txBody>
          <a:bodyPr/>
          <a:lstStyle/>
          <a:p>
            <a:r>
              <a:rPr lang="ru-RU" sz="1800" dirty="0"/>
              <a:t>Рассказ учит быть внимательным и собранным. Учит сперва делать важные дела, а потом думать о развлечениях. Учит, что невозможно сделать сразу два дела.</a:t>
            </a:r>
          </a:p>
        </p:txBody>
      </p:sp>
      <p:pic>
        <p:nvPicPr>
          <p:cNvPr id="6" name="Picture 2" descr="D:\Маме\Учительская деятельность\школа\для учебника 5 класса\носов\федя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735" b="3655"/>
          <a:stretch>
            <a:fillRect/>
          </a:stretch>
        </p:blipFill>
        <p:spPr bwMode="auto">
          <a:xfrm>
            <a:off x="4051148" y="631825"/>
            <a:ext cx="1449967" cy="15144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Picture 1" descr="D:\Маме\Учительская деятельность\школа\для учебника 5 класса\носов\фф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272" y="1307627"/>
            <a:ext cx="1379998" cy="16773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9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" y="555625"/>
            <a:ext cx="5562600" cy="25908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7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5900" y="708025"/>
            <a:ext cx="2438400" cy="2462213"/>
          </a:xfrm>
        </p:spPr>
        <p:txBody>
          <a:bodyPr/>
          <a:lstStyle/>
          <a:p>
            <a:r>
              <a:rPr lang="ru-RU" sz="1600" dirty="0" smtClean="0"/>
              <a:t> </a:t>
            </a:r>
            <a:r>
              <a:rPr lang="ru-RU" sz="1600" dirty="0"/>
              <a:t>Любимый герой Носова Незнайка не только не хотел ничему учиться, но и часто попадал по своей глупости в трудные ситуации. В столь же трудную ситуацию попал герой рассказа «Огурцы».</a:t>
            </a:r>
          </a:p>
          <a:p>
            <a:endParaRPr lang="ru-RU" sz="1600" dirty="0"/>
          </a:p>
        </p:txBody>
      </p:sp>
      <p:pic>
        <p:nvPicPr>
          <p:cNvPr id="25602" name="Picture 2" descr="Незнайка Голодный Молчу Заткнусь Нечего Сказать Ок GIF - KonwNothing Dunno  Idk - Descubre &amp; Comparte GIFs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26" y="718058"/>
            <a:ext cx="2479321" cy="18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02424"/>
            <a:ext cx="3648947" cy="315471"/>
          </a:xfrm>
        </p:spPr>
        <p:txBody>
          <a:bodyPr/>
          <a:lstStyle/>
          <a:p>
            <a:r>
              <a:rPr lang="ru-RU" dirty="0" smtClean="0"/>
              <a:t>Читаем вместе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661993"/>
          </a:xfrm>
        </p:spPr>
        <p:txBody>
          <a:bodyPr/>
          <a:lstStyle/>
          <a:p>
            <a:r>
              <a:rPr lang="ru-RU" sz="1800" dirty="0"/>
              <a:t>Один раз Павлик взял с собой Котьку на реку ловить рыбу. Но в этот день им не повезло: рыба совсем не клевала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6386" name="Picture 2" descr="Три сложных вопроса о рассказе огурцы носова. Тест-контроль Н.Н.Носов  &quot;Огурцы&quot;. Упражнение на эмоциональную разгрузку: “Хмуриться не будем!”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63" y="746125"/>
            <a:ext cx="1830374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</TotalTime>
  <Words>1262</Words>
  <Application>Microsoft Office PowerPoint</Application>
  <PresentationFormat>Произвольный</PresentationFormat>
  <Paragraphs>119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Русский язык литературное чтение</vt:lpstr>
      <vt:lpstr>Сегодня на уроке мы </vt:lpstr>
      <vt:lpstr>Николай Николаевич Носов (1908-1976)</vt:lpstr>
      <vt:lpstr>Презентация PowerPoint</vt:lpstr>
      <vt:lpstr>математический диктант</vt:lpstr>
      <vt:lpstr>Чему учит рассказ?</vt:lpstr>
      <vt:lpstr>Презентация PowerPoint</vt:lpstr>
      <vt:lpstr>Презентация PowerPoint</vt:lpstr>
      <vt:lpstr>Читаем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Какая у Котьки мама?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</vt:lpstr>
      <vt:lpstr>Презентация PowerPoint</vt:lpstr>
      <vt:lpstr>Презентация PowerPoint</vt:lpstr>
      <vt:lpstr>Какая пословица подходит к рассказу?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105</cp:revision>
  <dcterms:created xsi:type="dcterms:W3CDTF">2020-04-13T08:06:06Z</dcterms:created>
  <dcterms:modified xsi:type="dcterms:W3CDTF">2020-11-24T08:16:05Z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