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04" r:id="rId2"/>
    <p:sldId id="265" r:id="rId3"/>
    <p:sldId id="412" r:id="rId4"/>
    <p:sldId id="413" r:id="rId5"/>
    <p:sldId id="390" r:id="rId6"/>
    <p:sldId id="402" r:id="rId7"/>
    <p:sldId id="403" r:id="rId8"/>
    <p:sldId id="404" r:id="rId9"/>
    <p:sldId id="406" r:id="rId10"/>
    <p:sldId id="407" r:id="rId11"/>
    <p:sldId id="395" r:id="rId12"/>
    <p:sldId id="409" r:id="rId13"/>
    <p:sldId id="373" r:id="rId14"/>
    <p:sldId id="415" r:id="rId15"/>
    <p:sldId id="416" r:id="rId16"/>
    <p:sldId id="417" r:id="rId17"/>
    <p:sldId id="399" r:id="rId18"/>
    <p:sldId id="414" r:id="rId19"/>
    <p:sldId id="418" r:id="rId20"/>
    <p:sldId id="396" r:id="rId21"/>
    <p:sldId id="394" r:id="rId22"/>
    <p:sldId id="419" r:id="rId23"/>
    <p:sldId id="397" r:id="rId24"/>
    <p:sldId id="398" r:id="rId25"/>
    <p:sldId id="421" r:id="rId26"/>
    <p:sldId id="325" r:id="rId27"/>
    <p:sldId id="400" r:id="rId28"/>
    <p:sldId id="369" r:id="rId2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0AD52-BAE8-4D5C-82D0-E8F0F8E974C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63E3-9B42-420F-A663-E06ADE11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2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B2588F7-8CDB-48C2-917B-B3AD01E7E9B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588" y="70293"/>
            <a:ext cx="3462491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1393824"/>
            <a:ext cx="3886200" cy="1270854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sz="208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</a:t>
            </a:r>
            <a:r>
              <a:rPr lang="ru-RU" sz="2081" spc="-20" dirty="0" smtClean="0">
                <a:solidFill>
                  <a:srgbClr val="2365C7"/>
                </a:solidFill>
                <a:latin typeface="Arial"/>
                <a:cs typeface="Arial"/>
              </a:rPr>
              <a:t>а: Николай Николаевич Носов</a:t>
            </a: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lang="ru-RU" sz="2081" b="1" spc="-20" dirty="0" smtClean="0">
                <a:solidFill>
                  <a:srgbClr val="2365C7"/>
                </a:solidFill>
                <a:latin typeface="Arial"/>
                <a:cs typeface="Arial"/>
              </a:rPr>
              <a:t>«Фантазёры» </a:t>
            </a:r>
            <a:endParaRPr lang="ru-RU" sz="2081" b="1" i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423" y="1422210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" y="30211"/>
            <a:ext cx="1081365" cy="1078855"/>
          </a:xfrm>
          <a:prstGeom prst="rect">
            <a:avLst/>
          </a:prstGeom>
        </p:spPr>
      </p:pic>
      <p:sp>
        <p:nvSpPr>
          <p:cNvPr id="16" name="object 5"/>
          <p:cNvSpPr/>
          <p:nvPr/>
        </p:nvSpPr>
        <p:spPr>
          <a:xfrm>
            <a:off x="193423" y="22169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AutoShape 2" descr="Рассказы Н.Н.Носова. Читайте онлайн с иллюстрация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Рассказы Н.Н.Носова. Читайте онлайн с иллюстрациям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59" y="1043815"/>
            <a:ext cx="868075" cy="11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антазеры, Н.Носов, аудиосказка (1985) слушать онлайн бесплатно | Русская  сказ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3" y="1648534"/>
            <a:ext cx="1136895" cy="13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Кто «раздавил автобус»?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6221"/>
          </a:xfrm>
        </p:spPr>
        <p:txBody>
          <a:bodyPr/>
          <a:lstStyle/>
          <a:p>
            <a:endParaRPr lang="ru-RU" sz="1600" dirty="0"/>
          </a:p>
        </p:txBody>
      </p:sp>
      <p:pic>
        <p:nvPicPr>
          <p:cNvPr id="2050" name="Picture 2" descr="Рассказ Фантазёры - Носов Н.Н. Рассказы для детей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36027"/>
            <a:ext cx="4977848" cy="23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Кто «летал на луну»?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184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Христианская Миссия &quot;Река Течет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" y="555625"/>
            <a:ext cx="5032375" cy="25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02424"/>
            <a:ext cx="4029947" cy="315471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100" y="708025"/>
            <a:ext cx="506095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Читаем вместе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971800" cy="3145345"/>
          </a:xfrm>
        </p:spPr>
        <p:txBody>
          <a:bodyPr/>
          <a:lstStyle/>
          <a:p>
            <a:r>
              <a:rPr lang="ru-RU" sz="1600" dirty="0" smtClean="0"/>
              <a:t>Тут пришёл </a:t>
            </a:r>
            <a:r>
              <a:rPr lang="ru-RU" sz="1600" dirty="0"/>
              <a:t>соседский Игорь и сел рядом на скамеечке. Он </a:t>
            </a:r>
            <a:r>
              <a:rPr lang="ru-RU" sz="1600" dirty="0" smtClean="0"/>
              <a:t>слушал</a:t>
            </a:r>
            <a:r>
              <a:rPr lang="ru-RU" sz="1600" dirty="0"/>
              <a:t>, </a:t>
            </a:r>
            <a:r>
              <a:rPr lang="ru-RU" sz="1600" dirty="0" smtClean="0"/>
              <a:t>слушал Мишутку </a:t>
            </a:r>
            <a:r>
              <a:rPr lang="ru-RU" sz="1600" dirty="0"/>
              <a:t>и Стасика, потом говорит: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Вот врут-то! И вам не стыдно? — А чего стыдно? Мы же никого не обманываем, — сказал Стасик. — Просто выдумываем, будто сказки рассказываем.</a:t>
            </a:r>
          </a:p>
        </p:txBody>
      </p:sp>
      <p:pic>
        <p:nvPicPr>
          <p:cNvPr id="1026" name="Picture 2" descr="Рассказ Фантазёры - Носов Н.Н. Рассказы для дете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860425"/>
            <a:ext cx="219807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Читаем вместе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00" y="479425"/>
            <a:ext cx="2819400" cy="2784634"/>
          </a:xfrm>
        </p:spPr>
        <p:txBody>
          <a:bodyPr/>
          <a:lstStyle/>
          <a:p>
            <a:r>
              <a:rPr lang="ru-RU" sz="1600" dirty="0"/>
              <a:t>— Сказки! — презрительно фыркнул Игорь. — </a:t>
            </a:r>
            <a:r>
              <a:rPr lang="ru-RU" sz="1600" dirty="0" smtClean="0"/>
              <a:t>Нашли </a:t>
            </a:r>
            <a:r>
              <a:rPr lang="ru-RU" sz="1600" dirty="0"/>
              <a:t>занятие!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А ты </a:t>
            </a:r>
            <a:r>
              <a:rPr lang="ru-RU" sz="1600" dirty="0" smtClean="0"/>
              <a:t>думаешь</a:t>
            </a:r>
            <a:r>
              <a:rPr lang="ru-RU" sz="1600" dirty="0"/>
              <a:t>, легко выдумывать!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Чего проще!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Ну, выдумай что-нибудь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— </a:t>
            </a:r>
            <a:r>
              <a:rPr lang="ru-RU" sz="1600" dirty="0"/>
              <a:t>Сейчас... — сказал Игорь. — Пожалуйста… </a:t>
            </a:r>
            <a:r>
              <a:rPr lang="ru-RU" sz="1600" dirty="0" smtClean="0"/>
              <a:t>Мишутка </a:t>
            </a:r>
            <a:r>
              <a:rPr lang="ru-RU" sz="1600" dirty="0"/>
              <a:t>и Стасик обрадовались и приготовились </a:t>
            </a:r>
            <a:r>
              <a:rPr lang="ru-RU" sz="1600" dirty="0" smtClean="0"/>
              <a:t>слушать</a:t>
            </a:r>
            <a:r>
              <a:rPr lang="ru-RU" sz="1600" dirty="0"/>
              <a:t>.</a:t>
            </a:r>
          </a:p>
        </p:txBody>
      </p:sp>
      <p:pic>
        <p:nvPicPr>
          <p:cNvPr id="1026" name="Picture 2" descr="Рассказ Фантазёры - Носов Н.Н. Рассказы для дете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72" y="708025"/>
            <a:ext cx="249781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484370"/>
          </a:xfrm>
        </p:spPr>
        <p:txBody>
          <a:bodyPr/>
          <a:lstStyle/>
          <a:p>
            <a:r>
              <a:rPr lang="ru-RU" sz="1400" dirty="0"/>
              <a:t>— Сейчас, — повторил Игорь. — Э-э-э... гм... </a:t>
            </a:r>
            <a:r>
              <a:rPr lang="ru-RU" sz="1400" dirty="0" err="1"/>
              <a:t>кхм</a:t>
            </a:r>
            <a:r>
              <a:rPr lang="ru-RU" sz="1400" dirty="0"/>
              <a:t>... э-э-э...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Ну, что ты всё «э» да «э»! — Сейчас! Дайте подумать. </a:t>
            </a:r>
            <a:endParaRPr lang="ru-RU" sz="1400" dirty="0" smtClean="0"/>
          </a:p>
          <a:p>
            <a:r>
              <a:rPr lang="ru-RU" sz="1400" dirty="0" smtClean="0"/>
              <a:t>— </a:t>
            </a:r>
            <a:r>
              <a:rPr lang="ru-RU" sz="1400" dirty="0"/>
              <a:t>Ну, думай, думай</a:t>
            </a:r>
            <a:r>
              <a:rPr lang="ru-RU" sz="1400" dirty="0" smtClean="0"/>
              <a:t>!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— Э-э-э, — снова сказал Игорь и посмотрел на небо. — Ну, чего же ты не </a:t>
            </a:r>
            <a:r>
              <a:rPr lang="ru-RU" sz="1400" dirty="0" smtClean="0"/>
              <a:t>выдумываешь</a:t>
            </a:r>
            <a:r>
              <a:rPr lang="ru-RU" sz="1400" dirty="0"/>
              <a:t>? Говорил — чего проще! </a:t>
            </a:r>
          </a:p>
        </p:txBody>
      </p:sp>
      <p:pic>
        <p:nvPicPr>
          <p:cNvPr id="2050" name="Picture 2" descr="Цитаты из книги «Фантазеры»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40920" r="7428" b="6253"/>
          <a:stretch/>
        </p:blipFill>
        <p:spPr bwMode="auto">
          <a:xfrm>
            <a:off x="3035300" y="860425"/>
            <a:ext cx="22860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515147"/>
          </a:xfrm>
        </p:spPr>
        <p:txBody>
          <a:bodyPr/>
          <a:lstStyle/>
          <a:p>
            <a:r>
              <a:rPr lang="ru-RU" dirty="0"/>
              <a:t>— Сейчас... Вот! Один раз я дразнил собаку, а она меня цап за ногу и укусила. Вот даже </a:t>
            </a:r>
            <a:r>
              <a:rPr lang="ru-RU" dirty="0" smtClean="0"/>
              <a:t>шрам </a:t>
            </a:r>
            <a:r>
              <a:rPr lang="ru-RU" dirty="0"/>
              <a:t>остался.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Ну и что же ты тут выдумал? — спросил Стасик.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Ничего. Как было, так и рассказал.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А говорил — выдумывать мастер!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Я мастер, да не такой, как вы. Вот вы всё врёте, да без толку, а я вчера соврал, мне от этого польза.</a:t>
            </a:r>
          </a:p>
        </p:txBody>
      </p:sp>
      <p:pic>
        <p:nvPicPr>
          <p:cNvPr id="5122" name="Picture 2" descr="Укусила собака что делать - привитая, на улице, бешеная, ребенка, куда  убращаться, укол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3"/>
            <a:ext cx="2508250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Фантазеры - рассказ Николая Носова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39" y="746125"/>
            <a:ext cx="2406222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400657"/>
          </a:xfrm>
        </p:spPr>
        <p:txBody>
          <a:bodyPr/>
          <a:lstStyle/>
          <a:p>
            <a:r>
              <a:rPr lang="ru-RU" dirty="0"/>
              <a:t>— Какая польза? — А вот. Вчера вечером мама и папа </a:t>
            </a:r>
            <a:r>
              <a:rPr lang="ru-RU" dirty="0" smtClean="0"/>
              <a:t>ушли</a:t>
            </a:r>
            <a:r>
              <a:rPr lang="ru-RU" dirty="0"/>
              <a:t>, а мы с Ирой остались дома. Ира легла спать, а я залез в буфет и съел полбанки варенья. Потом думаю: как бы мне не попало. Взял Ирке губы вареньем намазал. Мама </a:t>
            </a:r>
            <a:r>
              <a:rPr lang="ru-RU" dirty="0" smtClean="0"/>
              <a:t>пришла</a:t>
            </a:r>
            <a:r>
              <a:rPr lang="ru-RU" dirty="0"/>
              <a:t>: «Кто варенье съел?» Я говорю: «Ира». Мама посмотрела, а у неё все губы в варенье. Сегодня утром ей от мамы досталось, а мне мама ещё варенья дала. Вот и польза. </a:t>
            </a:r>
          </a:p>
        </p:txBody>
      </p:sp>
    </p:spTree>
    <p:extLst>
      <p:ext uri="{BB962C8B-B14F-4D97-AF65-F5344CB8AC3E}">
        <p14:creationId xmlns:p14="http://schemas.microsoft.com/office/powerpoint/2010/main" val="3437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9906" y="631825"/>
            <a:ext cx="2506507" cy="2515147"/>
          </a:xfrm>
        </p:spPr>
        <p:txBody>
          <a:bodyPr/>
          <a:lstStyle/>
          <a:p>
            <a:r>
              <a:rPr lang="ru-RU" dirty="0"/>
              <a:t>— Значит, из-за тебя другому досталось, а ты и рад! — сказал </a:t>
            </a:r>
            <a:r>
              <a:rPr lang="ru-RU" dirty="0" smtClean="0"/>
              <a:t>Мишутка.</a:t>
            </a:r>
          </a:p>
          <a:p>
            <a:r>
              <a:rPr lang="ru-RU" dirty="0" smtClean="0"/>
              <a:t> </a:t>
            </a:r>
            <a:r>
              <a:rPr lang="ru-RU" dirty="0"/>
              <a:t>— А тебе что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— Мне ничего. А вот ты этот, как это называется... </a:t>
            </a:r>
            <a:r>
              <a:rPr lang="ru-RU" dirty="0" err="1"/>
              <a:t>Брехун</a:t>
            </a:r>
            <a:r>
              <a:rPr lang="ru-RU" dirty="0"/>
              <a:t>! Вот! — Сами вы </a:t>
            </a:r>
            <a:r>
              <a:rPr lang="ru-RU" dirty="0" err="1"/>
              <a:t>брехуны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ru-RU" dirty="0"/>
              <a:t>— Уходи! Не желаем с тобой на лавочке сидеть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— Я и сам не стану с вами сидеть. Игорь встал и </a:t>
            </a:r>
            <a:r>
              <a:rPr lang="ru-RU" dirty="0" smtClean="0"/>
              <a:t>ушёл</a:t>
            </a:r>
            <a:r>
              <a:rPr lang="ru-RU" dirty="0"/>
              <a:t>. </a:t>
            </a:r>
            <a:r>
              <a:rPr lang="ru-RU" dirty="0" smtClean="0"/>
              <a:t>Мишутка </a:t>
            </a:r>
            <a:r>
              <a:rPr lang="ru-RU" dirty="0"/>
              <a:t>и Стасик тоже </a:t>
            </a:r>
            <a:r>
              <a:rPr lang="ru-RU" dirty="0" smtClean="0"/>
              <a:t>пошли домой.</a:t>
            </a:r>
            <a:endParaRPr lang="ru-RU" dirty="0"/>
          </a:p>
        </p:txBody>
      </p:sp>
      <p:pic>
        <p:nvPicPr>
          <p:cNvPr id="5" name="Picture 2" descr="Фантазеры - рассказ Николая Носова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06" y="741234"/>
            <a:ext cx="2506287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0000" y="534689"/>
            <a:ext cx="2576413" cy="2796949"/>
          </a:xfrm>
        </p:spPr>
        <p:txBody>
          <a:bodyPr/>
          <a:lstStyle/>
          <a:p>
            <a:r>
              <a:rPr lang="ru-RU" dirty="0"/>
              <a:t>По дороге им попалась палатка с мороженым. Они остановились, стали рыться в карманах и считать, сколько у них денег. У обоих набралось только на одну порцию мороженого.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Купим порцию и разделим пополам, — предложил Игорь. Продавщица дала им мороженое на палочке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— Пойдём домой, — говорит </a:t>
            </a:r>
            <a:r>
              <a:rPr lang="ru-RU" dirty="0" smtClean="0"/>
              <a:t>Мишутка</a:t>
            </a:r>
            <a:r>
              <a:rPr lang="ru-RU" dirty="0"/>
              <a:t>, — разрежем ножом, чтоб было точно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— Пойдём.</a:t>
            </a:r>
          </a:p>
        </p:txBody>
      </p:sp>
      <p:pic>
        <p:nvPicPr>
          <p:cNvPr id="6146" name="Picture 2" descr="Бизнес на продаже мороженого на улице (ноябрь 2020) — vipide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860425"/>
            <a:ext cx="2505947" cy="18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5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3048000" cy="1661993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Продолжим знакомство с творчеством талантливого детского писателя Николая Носова.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Прочитаем рассказ «Фантазёры»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AutoShape 2" descr="Рассказы Н.Н.Носова. Читайте онлайн с иллюстрация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иколай Носов читать рассказы и книги | Лабири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4762" b="4762"/>
          <a:stretch/>
        </p:blipFill>
        <p:spPr>
          <a:xfrm>
            <a:off x="3186129" y="784225"/>
            <a:ext cx="2278410" cy="19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Рассказ Фантазёры - Носов Н.Н. Рассказы для детей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5" y="1065832"/>
            <a:ext cx="1933275" cy="16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2197101" y="746315"/>
            <a:ext cx="3280410" cy="2031325"/>
          </a:xfrm>
        </p:spPr>
        <p:txBody>
          <a:bodyPr/>
          <a:lstStyle/>
          <a:p>
            <a:r>
              <a:rPr lang="ru-RU" dirty="0"/>
              <a:t>На лестнице они встретили Иру. Глаза у неё были заплаканные. </a:t>
            </a:r>
            <a:endParaRPr lang="ru-RU" dirty="0" smtClean="0"/>
          </a:p>
          <a:p>
            <a:r>
              <a:rPr lang="ru-RU" dirty="0" smtClean="0"/>
              <a:t>— Ты </a:t>
            </a:r>
            <a:r>
              <a:rPr lang="ru-RU" dirty="0"/>
              <a:t>чего ревела? — </a:t>
            </a:r>
            <a:r>
              <a:rPr lang="ru-RU" dirty="0" smtClean="0"/>
              <a:t>спрашивает Мишутка.</a:t>
            </a:r>
          </a:p>
          <a:p>
            <a:r>
              <a:rPr lang="ru-RU" dirty="0" smtClean="0"/>
              <a:t> </a:t>
            </a:r>
            <a:r>
              <a:rPr lang="ru-RU" dirty="0"/>
              <a:t>— Меня мама гулять не пускала. — За что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— За варенье. А я его и не ела. Это Игорь на меня наговорил. Наверное, сам съел, а на меня свалил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— Конечно, Игорь съел. Он сам нам хвастался. </a:t>
            </a:r>
            <a:r>
              <a:rPr lang="ru-RU" dirty="0" smtClean="0"/>
              <a:t>Ты </a:t>
            </a:r>
            <a:r>
              <a:rPr lang="ru-RU" dirty="0"/>
              <a:t>не плачь. Пойдём, я тебе свою </a:t>
            </a:r>
            <a:r>
              <a:rPr lang="ru-RU" dirty="0" err="1"/>
              <a:t>полпорцию</a:t>
            </a:r>
            <a:r>
              <a:rPr lang="ru-RU" dirty="0"/>
              <a:t> мороженого дам, — сказал </a:t>
            </a:r>
            <a:r>
              <a:rPr lang="ru-RU" dirty="0" smtClean="0"/>
              <a:t>Мишутка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6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2656713" cy="2215991"/>
          </a:xfrm>
        </p:spPr>
        <p:txBody>
          <a:bodyPr/>
          <a:lstStyle/>
          <a:p>
            <a:r>
              <a:rPr lang="ru-RU" dirty="0"/>
              <a:t>— И я тебе свою </a:t>
            </a:r>
            <a:r>
              <a:rPr lang="ru-RU" dirty="0" err="1"/>
              <a:t>полпорцию</a:t>
            </a:r>
            <a:r>
              <a:rPr lang="ru-RU" dirty="0"/>
              <a:t> отдам, вот только попробую разочек и отдам, — пообещал Стасик.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А вы разве не хотите сами?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Не хотим. Мы уже по десять порций съели сегодня, — сказал Стасик.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Давайте </a:t>
            </a:r>
            <a:r>
              <a:rPr lang="ru-RU" dirty="0" smtClean="0"/>
              <a:t>лучше </a:t>
            </a:r>
            <a:r>
              <a:rPr lang="ru-RU" dirty="0"/>
              <a:t>это мороженое на троих разделим, — предложила Ира. — Правильно! — сказал Стасик. — А то у тебя заболит горло, если ты одна всю порцию </a:t>
            </a:r>
            <a:r>
              <a:rPr lang="ru-RU" dirty="0" smtClean="0"/>
              <a:t>съешь</a:t>
            </a:r>
            <a:r>
              <a:rPr lang="ru-RU" dirty="0"/>
              <a:t>. </a:t>
            </a:r>
          </a:p>
        </p:txBody>
      </p:sp>
      <p:pic>
        <p:nvPicPr>
          <p:cNvPr id="6146" name="Picture 2" descr="Школьное чтиво: Носов Н. &quot;Фантазеры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89" y="746125"/>
            <a:ext cx="209072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2656713" cy="2769989"/>
          </a:xfrm>
        </p:spPr>
        <p:txBody>
          <a:bodyPr/>
          <a:lstStyle/>
          <a:p>
            <a:r>
              <a:rPr lang="ru-RU" dirty="0"/>
              <a:t>Пошли они домой, разделили мороженое </a:t>
            </a:r>
            <a:r>
              <a:rPr lang="ru-RU" dirty="0" smtClean="0"/>
              <a:t>на </a:t>
            </a:r>
            <a:r>
              <a:rPr lang="ru-RU" dirty="0"/>
              <a:t>три части.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Вкусная </a:t>
            </a:r>
            <a:r>
              <a:rPr lang="ru-RU" dirty="0" smtClean="0"/>
              <a:t>штука</a:t>
            </a:r>
            <a:r>
              <a:rPr lang="ru-RU" dirty="0"/>
              <a:t>! — сказал </a:t>
            </a:r>
            <a:r>
              <a:rPr lang="ru-RU" dirty="0" smtClean="0"/>
              <a:t>Мишутка.</a:t>
            </a:r>
          </a:p>
          <a:p>
            <a:r>
              <a:rPr lang="ru-RU" dirty="0" smtClean="0"/>
              <a:t> </a:t>
            </a:r>
            <a:r>
              <a:rPr lang="ru-RU" dirty="0"/>
              <a:t>— Я очень люблю мороженое. Один раз я съел целое ведро мороженого. — Ну, ты </a:t>
            </a:r>
            <a:r>
              <a:rPr lang="ru-RU" dirty="0" smtClean="0"/>
              <a:t>выдумываешь </a:t>
            </a:r>
            <a:r>
              <a:rPr lang="ru-RU" dirty="0"/>
              <a:t>всё! — засмеялась Ира.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Кто тебе поверит, что ты ведро мороженого съел! </a:t>
            </a:r>
            <a:endParaRPr lang="ru-RU" dirty="0" smtClean="0"/>
          </a:p>
          <a:p>
            <a:r>
              <a:rPr lang="ru-RU" dirty="0" smtClean="0"/>
              <a:t>— Так </a:t>
            </a:r>
            <a:r>
              <a:rPr lang="ru-RU" dirty="0"/>
              <a:t>оно ведь совсем маленькое было, </a:t>
            </a:r>
            <a:r>
              <a:rPr lang="ru-RU" dirty="0" smtClean="0"/>
              <a:t>вёдрышко</a:t>
            </a:r>
            <a:r>
              <a:rPr lang="ru-RU" dirty="0"/>
              <a:t>! </a:t>
            </a:r>
            <a:r>
              <a:rPr lang="ru-RU" dirty="0" smtClean="0"/>
              <a:t>Такое </a:t>
            </a:r>
            <a:r>
              <a:rPr lang="ru-RU" dirty="0"/>
              <a:t>бумажное, не </a:t>
            </a:r>
            <a:r>
              <a:rPr lang="ru-RU" dirty="0" smtClean="0"/>
              <a:t>больше </a:t>
            </a:r>
            <a:r>
              <a:rPr lang="ru-RU" dirty="0"/>
              <a:t>стакана...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Школьное чтиво: Носов Н. &quot;Фантазеры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89" y="746125"/>
            <a:ext cx="209072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102424"/>
            <a:ext cx="3877547" cy="315471"/>
          </a:xfrm>
        </p:spPr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2656713" cy="221599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600" dirty="0" smtClean="0"/>
              <a:t>Что </a:t>
            </a:r>
            <a:r>
              <a:rPr lang="ru-RU" sz="1600" dirty="0"/>
              <a:t>рассказал ребятам Игорь? 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Можно ли назвать Игоря фантазёром?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Кто вам </a:t>
            </a:r>
            <a:r>
              <a:rPr lang="ru-RU" sz="1600" dirty="0" smtClean="0"/>
              <a:t>больше </a:t>
            </a:r>
            <a:r>
              <a:rPr lang="ru-RU" sz="1600" dirty="0"/>
              <a:t>всех понравился? </a:t>
            </a:r>
            <a:r>
              <a:rPr lang="ru-RU" sz="1600" dirty="0" smtClean="0"/>
              <a:t>Почему?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Чем </a:t>
            </a:r>
            <a:r>
              <a:rPr lang="ru-RU" sz="1600" dirty="0"/>
              <a:t>ложь отличается от </a:t>
            </a:r>
            <a:r>
              <a:rPr lang="ru-RU" sz="1600" dirty="0" smtClean="0"/>
              <a:t>фантазии?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9218" name="Picture 2" descr="Фантазёры - Ода учителю » Слова и тексты песен, переводы песе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1" y="746125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r>
              <a:rPr lang="ru-RU" dirty="0" smtClean="0"/>
              <a:t>Какой поступок совершил Игорь?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dirty="0" smtClean="0"/>
              <a:t>Куда ушли родители Игоря?</a:t>
            </a:r>
          </a:p>
          <a:p>
            <a:r>
              <a:rPr lang="ru-RU" sz="1800" dirty="0" smtClean="0"/>
              <a:t>С кем Игорь остался дома?</a:t>
            </a:r>
          </a:p>
          <a:p>
            <a:r>
              <a:rPr lang="ru-RU" sz="1800" dirty="0" smtClean="0"/>
              <a:t>Как звали сестрёнку Игоря?</a:t>
            </a:r>
            <a:endParaRPr lang="ru-RU" sz="1800" dirty="0"/>
          </a:p>
        </p:txBody>
      </p:sp>
      <p:pic>
        <p:nvPicPr>
          <p:cNvPr id="6" name="Picture 4" descr="Носов &quot;Фантазеры&quot; краткое содержание для читательского дневника,что писать?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84226"/>
            <a:ext cx="2508250" cy="21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4500" y="708025"/>
            <a:ext cx="3810000" cy="21905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съел Игорь?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было в карманах у ребят?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дала ребятам продавщица?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ребята разделили на троих?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любит Мишутка?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однажды съел Мишутка?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Маме\Учительская деятельность\школа\для учебника 5 класса\носов\фантаз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072" y="703691"/>
            <a:ext cx="1371600" cy="202259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49504">
            <a:off x="3279163" y="2046088"/>
            <a:ext cx="897578" cy="46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клипарт\Еда\eda-klipart-30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6300" y="703691"/>
            <a:ext cx="487067" cy="557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7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Какая пословица подходит к рассказу?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631825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Вранью короткий век.</a:t>
            </a:r>
          </a:p>
          <a:p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Вчера солгал, а сегодня лгуном обзывают.</a:t>
            </a:r>
          </a:p>
          <a:p>
            <a:r>
              <a:rPr lang="ru-RU" dirty="0" smtClean="0">
                <a:solidFill>
                  <a:srgbClr val="202124"/>
                </a:solidFill>
                <a:latin typeface="arial" panose="020B0604020202020204" pitchFamily="34" charset="0"/>
              </a:rPr>
              <a:t>Врёт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, себя не помнит.</a:t>
            </a:r>
          </a:p>
          <a:p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Обвели вокруг пальца.</a:t>
            </a:r>
          </a:p>
          <a:p>
            <a:r>
              <a:rPr lang="ru-RU" dirty="0" smtClean="0">
                <a:solidFill>
                  <a:srgbClr val="202124"/>
                </a:solidFill>
                <a:latin typeface="arial" panose="020B0604020202020204" pitchFamily="34" charset="0"/>
              </a:rPr>
              <a:t>Врёт 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- и глазом не моргнет.</a:t>
            </a:r>
          </a:p>
          <a:p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Лучше горькая правда, чем красивая ложь</a:t>
            </a:r>
            <a:r>
              <a:rPr lang="ru-RU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слышится, да мало верится.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врёт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ни себе, ни людям передышки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102424"/>
            <a:ext cx="4487147" cy="315471"/>
          </a:xfrm>
        </p:spPr>
        <p:txBody>
          <a:bodyPr/>
          <a:lstStyle/>
          <a:p>
            <a:r>
              <a:rPr lang="ru-RU" dirty="0" smtClean="0"/>
              <a:t>Чему учит рассказ Носова?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895600" cy="240065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/>
              <a:t>«</a:t>
            </a:r>
            <a:r>
              <a:rPr lang="ru-RU" sz="1600" b="1" dirty="0" smtClean="0"/>
              <a:t>Фантазеры</a:t>
            </a:r>
            <a:r>
              <a:rPr lang="ru-RU" sz="1600" dirty="0" smtClean="0"/>
              <a:t>»</a:t>
            </a:r>
            <a:r>
              <a:rPr lang="ru-RU" sz="1600" dirty="0"/>
              <a:t> </a:t>
            </a:r>
            <a:r>
              <a:rPr lang="ru-RU" sz="1600" b="1" dirty="0"/>
              <a:t>учит</a:t>
            </a:r>
            <a:r>
              <a:rPr lang="ru-RU" sz="1600" dirty="0"/>
              <a:t> отличать безобидные фантазии от вранья. Фантазировать интересно и полезно, а враньем можно сильно огорчить и причинить вред окружающим. Этот рассказ учит быть добрым и отзывчивым.</a:t>
            </a:r>
          </a:p>
        </p:txBody>
      </p:sp>
      <p:pic>
        <p:nvPicPr>
          <p:cNvPr id="7170" name="Picture 2" descr="Книга «Фантазеры» Николай Носов купить на YAKABOO.ua | 978-5-389-06039-5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708025"/>
            <a:ext cx="167026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00" y="10131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500" y="1165225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Прочитайте рассказ.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вопросы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странице 204.</a:t>
            </a:r>
          </a:p>
        </p:txBody>
      </p:sp>
      <p:pic>
        <p:nvPicPr>
          <p:cNvPr id="8194" name="Picture 2" descr="Фантазёры Издательство Самовар 12801781 в интернет-магазине Wildber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08025"/>
            <a:ext cx="1752599" cy="21336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315471"/>
          </a:xfrm>
        </p:spPr>
        <p:txBody>
          <a:bodyPr/>
          <a:lstStyle/>
          <a:p>
            <a:r>
              <a:rPr lang="ru-RU" dirty="0"/>
              <a:t>Значение слова «фантазёр»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2101" y="708025"/>
            <a:ext cx="2554764" cy="2125536"/>
          </a:xfrm>
        </p:spPr>
        <p:txBody>
          <a:bodyPr/>
          <a:lstStyle/>
          <a:p>
            <a:r>
              <a:rPr lang="ru-RU" sz="2000" dirty="0" smtClean="0"/>
              <a:t>ФАНТАЗЁР </a:t>
            </a:r>
          </a:p>
          <a:p>
            <a:r>
              <a:rPr lang="ru-RU" sz="1800" dirty="0" smtClean="0"/>
              <a:t>Тот</a:t>
            </a:r>
            <a:r>
              <a:rPr lang="ru-RU" sz="1800" dirty="0"/>
              <a:t>, кто любит фантазировать, </a:t>
            </a:r>
            <a:r>
              <a:rPr lang="ru-RU" sz="1800" dirty="0" smtClean="0"/>
              <a:t>живёт </a:t>
            </a:r>
            <a:r>
              <a:rPr lang="ru-RU" sz="1800" dirty="0"/>
              <a:t>фантазиями; мечтатель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Выдумщик, сочинитель.</a:t>
            </a:r>
            <a:endParaRPr lang="ru-RU" sz="1800" dirty="0"/>
          </a:p>
        </p:txBody>
      </p:sp>
      <p:pic>
        <p:nvPicPr>
          <p:cNvPr id="6146" name="Picture 2" descr="Рассказ «Моя любимая книга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73" y="708025"/>
            <a:ext cx="2286000" cy="23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700" y="555625"/>
            <a:ext cx="5638800" cy="932057"/>
          </a:xfrm>
        </p:spPr>
        <p:txBody>
          <a:bodyPr/>
          <a:lstStyle/>
          <a:p>
            <a:r>
              <a:rPr lang="ru-RU" sz="1800" b="1" dirty="0" err="1"/>
              <a:t>Небыли́ца</a:t>
            </a:r>
            <a:r>
              <a:rPr lang="ru-RU" sz="1800" dirty="0"/>
              <a:t> </a:t>
            </a:r>
            <a:r>
              <a:rPr lang="ru-RU" sz="1800" dirty="0" smtClean="0"/>
              <a:t>- то, чего не может быть на самом деле.</a:t>
            </a:r>
            <a:endParaRPr lang="ru-RU" sz="1800" dirty="0"/>
          </a:p>
        </p:txBody>
      </p:sp>
      <p:pic>
        <p:nvPicPr>
          <p:cNvPr id="9218" name="Picture 2" descr="Иллюстрация 1 из 3 для Небылица | Лабиринт - книги. Источник: Лабирин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60425"/>
            <a:ext cx="3857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02424"/>
            <a:ext cx="3648947" cy="315471"/>
          </a:xfrm>
        </p:spPr>
        <p:txBody>
          <a:bodyPr/>
          <a:lstStyle/>
          <a:p>
            <a:r>
              <a:rPr lang="ru-RU" dirty="0" smtClean="0"/>
              <a:t>Как звали ребят?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2100" y="555625"/>
            <a:ext cx="2590800" cy="246221"/>
          </a:xfrm>
        </p:spPr>
        <p:txBody>
          <a:bodyPr/>
          <a:lstStyle/>
          <a:p>
            <a:endParaRPr lang="ru-RU" sz="1600" dirty="0"/>
          </a:p>
        </p:txBody>
      </p:sp>
      <p:pic>
        <p:nvPicPr>
          <p:cNvPr id="7" name="Picture 2" descr="Фантазёры - Николай Носов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0" y="631825"/>
            <a:ext cx="4224090" cy="24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2424"/>
            <a:ext cx="4182347" cy="315471"/>
          </a:xfrm>
        </p:spPr>
        <p:txBody>
          <a:bodyPr/>
          <a:lstStyle/>
          <a:p>
            <a:r>
              <a:rPr lang="ru-RU" dirty="0" smtClean="0"/>
              <a:t>Что «переплыл» Мишка?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76999"/>
          </a:xfrm>
        </p:spPr>
        <p:txBody>
          <a:bodyPr/>
          <a:lstStyle/>
          <a:p>
            <a:endParaRPr lang="ru-RU" sz="1800" dirty="0"/>
          </a:p>
        </p:txBody>
      </p:sp>
      <p:pic>
        <p:nvPicPr>
          <p:cNvPr id="5" name="Picture 2" descr="Фантазёры * - Николай Носов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31825"/>
            <a:ext cx="4673295" cy="24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Кто из мальчиков «</a:t>
            </a:r>
            <a:r>
              <a:rPr lang="ru-RU" dirty="0"/>
              <a:t>у</a:t>
            </a:r>
            <a:r>
              <a:rPr lang="ru-RU" dirty="0" smtClean="0"/>
              <a:t>мел летать»?</a:t>
            </a:r>
            <a:endParaRPr lang="ru-RU" dirty="0"/>
          </a:p>
        </p:txBody>
      </p:sp>
      <p:pic>
        <p:nvPicPr>
          <p:cNvPr id="5" name="Picture 4" descr="Рассказ Фантазёры - Носов Н.Н. Рассказы для детей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0" y="555625"/>
            <a:ext cx="4515757" cy="25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На кого «напала акула»?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2743200" cy="184666"/>
          </a:xfrm>
        </p:spPr>
        <p:txBody>
          <a:bodyPr/>
          <a:lstStyle/>
          <a:p>
            <a:r>
              <a:rPr lang="ru-RU" dirty="0"/>
              <a:t> </a:t>
            </a:r>
            <a:endParaRPr lang="ru-RU" sz="1400" dirty="0"/>
          </a:p>
        </p:txBody>
      </p:sp>
      <p:pic>
        <p:nvPicPr>
          <p:cNvPr id="5" name="Picture 2" descr="Фантазёры - Николай Носов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" y="555625"/>
            <a:ext cx="48799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Кого «съел крокодил»?</a:t>
            </a:r>
            <a:endParaRPr lang="ru-RU" dirty="0"/>
          </a:p>
        </p:txBody>
      </p:sp>
      <p:pic>
        <p:nvPicPr>
          <p:cNvPr id="1026" name="Picture 2" descr="Рассказ Фантазёры читать онлайн полностью, Носов Н. Н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708025"/>
            <a:ext cx="4235692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1010</Words>
  <Application>Microsoft Office PowerPoint</Application>
  <PresentationFormat>Произвольный</PresentationFormat>
  <Paragraphs>100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arial</vt:lpstr>
      <vt:lpstr>Calibri</vt:lpstr>
      <vt:lpstr>Office Theme</vt:lpstr>
      <vt:lpstr>Русский язык литературное чтение</vt:lpstr>
      <vt:lpstr>Сегодня на уроке мы </vt:lpstr>
      <vt:lpstr>Значение слова «фантазёр»</vt:lpstr>
      <vt:lpstr>Презентация PowerPoint</vt:lpstr>
      <vt:lpstr>Как звали ребят?</vt:lpstr>
      <vt:lpstr>Что «переплыл» Мишка?</vt:lpstr>
      <vt:lpstr>Кто из мальчиков «умел летать»?</vt:lpstr>
      <vt:lpstr>На кого «напала акула»?</vt:lpstr>
      <vt:lpstr>Кого «съел крокодил»?</vt:lpstr>
      <vt:lpstr>Кто «раздавил автобус»?</vt:lpstr>
      <vt:lpstr>Кто «летал на луну»?</vt:lpstr>
      <vt:lpstr>Словарная работа</vt:lpstr>
      <vt:lpstr>Читаем вместе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</vt:lpstr>
      <vt:lpstr>Какой поступок совершил Игорь?</vt:lpstr>
      <vt:lpstr>Презентация PowerPoint</vt:lpstr>
      <vt:lpstr>Какая пословица подходит к рассказу?</vt:lpstr>
      <vt:lpstr>Чему учит рассказ Носова?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125</cp:revision>
  <dcterms:created xsi:type="dcterms:W3CDTF">2020-04-13T08:06:06Z</dcterms:created>
  <dcterms:modified xsi:type="dcterms:W3CDTF">2020-12-01T12:05:48Z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