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60" r:id="rId3"/>
    <p:sldId id="265" r:id="rId4"/>
    <p:sldId id="347" r:id="rId5"/>
    <p:sldId id="349" r:id="rId6"/>
    <p:sldId id="362" r:id="rId7"/>
    <p:sldId id="366" r:id="rId8"/>
    <p:sldId id="346" r:id="rId9"/>
    <p:sldId id="335" r:id="rId10"/>
    <p:sldId id="352" r:id="rId11"/>
    <p:sldId id="317" r:id="rId12"/>
    <p:sldId id="348" r:id="rId13"/>
    <p:sldId id="336" r:id="rId14"/>
    <p:sldId id="329" r:id="rId15"/>
    <p:sldId id="353" r:id="rId16"/>
    <p:sldId id="354" r:id="rId17"/>
    <p:sldId id="337" r:id="rId18"/>
    <p:sldId id="355" r:id="rId19"/>
    <p:sldId id="365" r:id="rId20"/>
    <p:sldId id="338" r:id="rId21"/>
    <p:sldId id="339" r:id="rId22"/>
    <p:sldId id="356" r:id="rId23"/>
    <p:sldId id="332" r:id="rId24"/>
    <p:sldId id="340" r:id="rId25"/>
    <p:sldId id="328" r:id="rId26"/>
    <p:sldId id="331" r:id="rId27"/>
    <p:sldId id="343" r:id="rId28"/>
    <p:sldId id="357" r:id="rId29"/>
    <p:sldId id="359" r:id="rId30"/>
    <p:sldId id="330" r:id="rId31"/>
    <p:sldId id="358" r:id="rId32"/>
    <p:sldId id="342" r:id="rId33"/>
    <p:sldId id="334" r:id="rId34"/>
    <p:sldId id="341" r:id="rId35"/>
    <p:sldId id="345" r:id="rId36"/>
    <p:sldId id="350" r:id="rId37"/>
    <p:sldId id="361" r:id="rId38"/>
    <p:sldId id="288" r:id="rId3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978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BB2588F7-8CDB-48C2-917B-B3AD01E7E9B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588" y="70293"/>
            <a:ext cx="3462491" cy="853111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 err="1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 err="1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10" dirty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700" y="1325075"/>
            <a:ext cx="3761375" cy="1783814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sz="2081" spc="-20" dirty="0" err="1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2081" spc="-2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2081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lang="ru-RU" sz="2081" spc="-20" dirty="0" smtClean="0">
                <a:solidFill>
                  <a:srgbClr val="2365C7"/>
                </a:solidFill>
                <a:latin typeface="Arial"/>
                <a:cs typeface="Arial"/>
              </a:rPr>
              <a:t> Виталий Валентинович Бианки</a:t>
            </a:r>
            <a:endParaRPr lang="ru-RU" sz="208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endParaRPr lang="ru-RU" sz="2081" b="1" spc="-20" dirty="0" smtClean="0">
              <a:ln w="1905"/>
              <a:solidFill>
                <a:srgbClr val="2365C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lang="ru-RU" sz="2081" b="1" spc="-20" dirty="0" smtClean="0">
                <a:ln w="1905"/>
                <a:solidFill>
                  <a:srgbClr val="2365C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«Первая охота»</a:t>
            </a:r>
            <a:endParaRPr lang="uz-Latn-UZ" sz="208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lang="ru-RU" sz="2081" spc="-2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ru-RU" sz="2081" b="1" i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endParaRPr lang="ru-RU" sz="2081" spc="-1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818" y="1263952"/>
            <a:ext cx="228600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9" y="30211"/>
            <a:ext cx="1081365" cy="1078855"/>
          </a:xfrm>
          <a:prstGeom prst="rect">
            <a:avLst/>
          </a:prstGeom>
        </p:spPr>
      </p:pic>
      <p:sp>
        <p:nvSpPr>
          <p:cNvPr id="16" name="object 5"/>
          <p:cNvSpPr/>
          <p:nvPr/>
        </p:nvSpPr>
        <p:spPr>
          <a:xfrm>
            <a:off x="178817" y="2097440"/>
            <a:ext cx="2286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pic>
        <p:nvPicPr>
          <p:cNvPr id="21506" name="Picture 2" descr="Виталий Биа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08" y="1109066"/>
            <a:ext cx="930140" cy="10626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Первая охо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73" y="1493453"/>
            <a:ext cx="1013137" cy="129954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154436"/>
          </a:xfrm>
        </p:spPr>
        <p:txBody>
          <a:bodyPr/>
          <a:lstStyle/>
          <a:p>
            <a:r>
              <a:rPr lang="ru-RU" sz="2000" dirty="0"/>
              <a:t>Выпь думает: </a:t>
            </a:r>
            <a:r>
              <a:rPr lang="ru-RU" sz="2000" dirty="0" smtClean="0"/>
              <a:t>«Я </a:t>
            </a:r>
            <a:r>
              <a:rPr lang="ru-RU" sz="2000" dirty="0"/>
              <a:t>его обману</a:t>
            </a:r>
            <a:r>
              <a:rPr lang="ru-RU" sz="2000" dirty="0" smtClean="0"/>
              <a:t>!»</a:t>
            </a:r>
            <a:endParaRPr lang="ru-RU" sz="2000" dirty="0"/>
          </a:p>
          <a:p>
            <a:r>
              <a:rPr lang="ru-RU" sz="2000" dirty="0"/>
              <a:t>Удод думает: </a:t>
            </a:r>
            <a:r>
              <a:rPr lang="ru-RU" sz="2000" dirty="0" smtClean="0"/>
              <a:t>«Я </a:t>
            </a:r>
            <a:r>
              <a:rPr lang="ru-RU" sz="2000" dirty="0"/>
              <a:t>его удивлю</a:t>
            </a:r>
            <a:r>
              <a:rPr lang="ru-RU" sz="2000" dirty="0" smtClean="0"/>
              <a:t>!»</a:t>
            </a:r>
            <a:endParaRPr lang="ru-RU" sz="2000" dirty="0"/>
          </a:p>
          <a:p>
            <a:r>
              <a:rPr lang="ru-RU" sz="2000" dirty="0"/>
              <a:t>Вертишейка думает: </a:t>
            </a:r>
            <a:r>
              <a:rPr lang="ru-RU" sz="2000" dirty="0" smtClean="0"/>
              <a:t>«Я </a:t>
            </a:r>
            <a:r>
              <a:rPr lang="ru-RU" sz="2000" dirty="0"/>
              <a:t>его напугаю</a:t>
            </a:r>
            <a:r>
              <a:rPr lang="ru-RU" sz="2000" dirty="0" smtClean="0"/>
              <a:t>!»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5" name="Picture 4" descr="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20" y="863791"/>
            <a:ext cx="2448098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06" y="863791"/>
            <a:ext cx="2449512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Вертишейка | Apus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06" y="629703"/>
            <a:ext cx="2426053" cy="23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5900" y="631825"/>
            <a:ext cx="2630965" cy="2123658"/>
          </a:xfrm>
        </p:spPr>
        <p:txBody>
          <a:bodyPr/>
          <a:lstStyle/>
          <a:p>
            <a:r>
              <a:rPr lang="ru-RU" sz="1800" dirty="0"/>
              <a:t>Ящерка думает: </a:t>
            </a:r>
            <a:r>
              <a:rPr lang="ru-RU" sz="1800" dirty="0" smtClean="0"/>
              <a:t>«Я </a:t>
            </a:r>
            <a:r>
              <a:rPr lang="ru-RU" sz="1800" dirty="0"/>
              <a:t>от него вывернусь</a:t>
            </a:r>
            <a:r>
              <a:rPr lang="ru-RU" sz="1800" dirty="0" smtClean="0"/>
              <a:t>!»</a:t>
            </a:r>
            <a:endParaRPr lang="ru-RU" sz="1800" dirty="0"/>
          </a:p>
          <a:p>
            <a:r>
              <a:rPr lang="ru-RU" sz="1800" dirty="0"/>
              <a:t>Гусеницы, бабочки, кузнечики думают: </a:t>
            </a:r>
            <a:r>
              <a:rPr lang="ru-RU" sz="1800" dirty="0" smtClean="0"/>
              <a:t>«Мы </a:t>
            </a:r>
            <a:r>
              <a:rPr lang="ru-RU" sz="1800" dirty="0"/>
              <a:t>от него спрячемся</a:t>
            </a:r>
            <a:r>
              <a:rPr lang="ru-RU" sz="1800" dirty="0" smtClean="0"/>
              <a:t>!»</a:t>
            </a:r>
            <a:endParaRPr lang="ru-RU" sz="1800" dirty="0"/>
          </a:p>
          <a:p>
            <a:r>
              <a:rPr lang="ru-RU" sz="1800" dirty="0" smtClean="0"/>
              <a:t>«А </a:t>
            </a:r>
            <a:r>
              <a:rPr lang="ru-RU" sz="1800" dirty="0"/>
              <a:t>я его прогоню</a:t>
            </a:r>
            <a:r>
              <a:rPr lang="ru-RU" sz="1800" dirty="0" smtClean="0"/>
              <a:t>!» </a:t>
            </a:r>
            <a:r>
              <a:rPr lang="ru-RU" sz="1800" dirty="0"/>
              <a:t>- думает Жук-Бомбардир.</a:t>
            </a:r>
          </a:p>
          <a:p>
            <a:endParaRPr lang="ru-RU" dirty="0"/>
          </a:p>
        </p:txBody>
      </p:sp>
      <p:pic>
        <p:nvPicPr>
          <p:cNvPr id="11" name="Picture 2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49" y="708025"/>
            <a:ext cx="2448098" cy="18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 b="8748"/>
          <a:stretch/>
        </p:blipFill>
        <p:spPr bwMode="auto">
          <a:xfrm>
            <a:off x="3028317" y="708025"/>
            <a:ext cx="2438971" cy="18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7" y="708025"/>
            <a:ext cx="2449513" cy="18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15" y="708025"/>
            <a:ext cx="2449512" cy="18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69" y="708025"/>
            <a:ext cx="2462877" cy="18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1723549"/>
          </a:xfrm>
        </p:spPr>
        <p:txBody>
          <a:bodyPr/>
          <a:lstStyle/>
          <a:p>
            <a:r>
              <a:rPr lang="ru-RU" sz="2000" dirty="0" smtClean="0"/>
              <a:t>«Мы </a:t>
            </a:r>
            <a:r>
              <a:rPr lang="ru-RU" sz="2000" dirty="0"/>
              <a:t>все за себя постоять умеем, каждый по-своему</a:t>
            </a:r>
            <a:r>
              <a:rPr lang="ru-RU" sz="2000" dirty="0" smtClean="0"/>
              <a:t>!» </a:t>
            </a:r>
            <a:r>
              <a:rPr lang="ru-RU" sz="2000" dirty="0"/>
              <a:t>- думают они про себя.</a:t>
            </a:r>
          </a:p>
          <a:p>
            <a:endParaRPr lang="ru-RU" dirty="0"/>
          </a:p>
        </p:txBody>
      </p:sp>
      <p:pic>
        <p:nvPicPr>
          <p:cNvPr id="23558" name="Picture 6" descr="Сказка Первая охота В.Бианки с картинками для детей читать онлайн или  скачать бесплатно из коллекции русских сказок ~ Skazki.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08025"/>
            <a:ext cx="220980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53" y="555625"/>
            <a:ext cx="2546112" cy="2677656"/>
          </a:xfrm>
        </p:spPr>
        <p:txBody>
          <a:bodyPr/>
          <a:lstStyle/>
          <a:p>
            <a:r>
              <a:rPr lang="ru-RU" sz="1800" dirty="0"/>
              <a:t>А Щенок уже побежал к озерку и видит: стоит у камыша Выпь на одной ноге по колено в воде.</a:t>
            </a:r>
          </a:p>
          <a:p>
            <a:r>
              <a:rPr lang="ru-RU" sz="1800" dirty="0" smtClean="0"/>
              <a:t>«Вот </a:t>
            </a:r>
            <a:r>
              <a:rPr lang="ru-RU" sz="1800" dirty="0"/>
              <a:t>я ее сейчас поймаю</a:t>
            </a:r>
            <a:r>
              <a:rPr lang="ru-RU" sz="1800" dirty="0" smtClean="0"/>
              <a:t>!» </a:t>
            </a:r>
            <a:r>
              <a:rPr lang="ru-RU" sz="1800" dirty="0"/>
              <a:t>- думает Щенок и совсем уж приготовился прыгнуть ей на спину.</a:t>
            </a:r>
          </a:p>
          <a:p>
            <a:endParaRPr lang="ru-RU" dirty="0"/>
          </a:p>
        </p:txBody>
      </p:sp>
      <p:pic>
        <p:nvPicPr>
          <p:cNvPr id="11266" name="Picture 2" descr="&quot;Первая Охота.&quot; сказка  В.Бианки. Рис. Е.Чарушин. (1958 г.)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99" r="4042" b="14200"/>
          <a:stretch/>
        </p:blipFill>
        <p:spPr bwMode="auto">
          <a:xfrm>
            <a:off x="3187700" y="233616"/>
            <a:ext cx="2209800" cy="28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Сказки-несказки: Первая охота - Виталий Бианки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" r="8951"/>
          <a:stretch/>
        </p:blipFill>
        <p:spPr bwMode="auto">
          <a:xfrm>
            <a:off x="3007835" y="860425"/>
            <a:ext cx="2237265" cy="21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quot;Первая Охота.&quot; сказка  В.Бианки. Рис. Е.Чарушин. (1958 г.)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clrChange>
              <a:clrFrom>
                <a:srgbClr val="DEDACE"/>
              </a:clrFrom>
              <a:clrTo>
                <a:srgbClr val="DEDA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3" t="-150" r="-423"/>
          <a:stretch/>
        </p:blipFill>
        <p:spPr bwMode="auto">
          <a:xfrm>
            <a:off x="3949700" y="806496"/>
            <a:ext cx="1752600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900" y="631825"/>
            <a:ext cx="2791935" cy="266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D2129"/>
                </a:solidFill>
                <a:latin typeface="Helvetica Neue"/>
              </a:rPr>
              <a:t>А Выпь глянула на него и быстро шагнула в камыш.</a:t>
            </a:r>
          </a:p>
          <a:p>
            <a:pPr algn="just"/>
            <a:r>
              <a:rPr lang="ru-RU" dirty="0">
                <a:solidFill>
                  <a:srgbClr val="1D2129"/>
                </a:solidFill>
                <a:latin typeface="Helvetica Neue"/>
              </a:rPr>
              <a:t>Ветер по озеру бежит, камыш колышет. Камыш качается</a:t>
            </a:r>
          </a:p>
          <a:p>
            <a:pPr algn="just"/>
            <a:r>
              <a:rPr lang="ru-RU" dirty="0">
                <a:solidFill>
                  <a:srgbClr val="1D2129"/>
                </a:solidFill>
                <a:latin typeface="Helvetica Neue"/>
              </a:rPr>
              <a:t>взад-вперед,</a:t>
            </a:r>
          </a:p>
          <a:p>
            <a:pPr algn="just"/>
            <a:r>
              <a:rPr lang="ru-RU" dirty="0">
                <a:solidFill>
                  <a:srgbClr val="1D2129"/>
                </a:solidFill>
                <a:latin typeface="Helvetica Neue"/>
              </a:rPr>
              <a:t>взад-вперед.</a:t>
            </a:r>
          </a:p>
          <a:p>
            <a:pPr algn="just"/>
            <a:endParaRPr lang="ru-RU" b="0" i="0" dirty="0">
              <a:solidFill>
                <a:srgbClr val="1D2129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28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631825"/>
            <a:ext cx="2971800" cy="2369880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Щенка перед глазами желтые и коричневые полосы качаются</a:t>
            </a:r>
          </a:p>
          <a:p>
            <a:pPr algn="just"/>
            <a:r>
              <a:rPr lang="ru-RU" sz="1400" dirty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взад-вперед,</a:t>
            </a:r>
          </a:p>
          <a:p>
            <a:pPr algn="just"/>
            <a:r>
              <a:rPr lang="ru-RU" sz="1400" dirty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взад-вперед.</a:t>
            </a:r>
          </a:p>
          <a:p>
            <a:pPr algn="just"/>
            <a:r>
              <a:rPr lang="ru-RU" sz="1400" dirty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Выпь стоит в камыше, вытянулась - тонкая-тонкая, и вся в желтые и коричневые полосы раскрашена.</a:t>
            </a:r>
          </a:p>
          <a:p>
            <a:pPr algn="just"/>
            <a:r>
              <a:rPr lang="ru-RU" sz="1400" dirty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Стоит, качается</a:t>
            </a:r>
          </a:p>
          <a:p>
            <a:pPr algn="just"/>
            <a:r>
              <a:rPr lang="ru-RU" sz="1400" dirty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взад-вперед,</a:t>
            </a:r>
          </a:p>
          <a:p>
            <a:pPr algn="just"/>
            <a:r>
              <a:rPr lang="ru-RU" sz="1400" dirty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взад-вперед</a:t>
            </a:r>
            <a:r>
              <a:rPr lang="ru-RU" sz="1400" dirty="0" smtClean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1D2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Рассказ Первая охота, Виталий Бианки - читать для детей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708025"/>
            <a:ext cx="226216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6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53" y="555625"/>
            <a:ext cx="2546112" cy="2769989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Щенок глаза выпучил, смотрел-смотрел - не видно Выпи в камыше.</a:t>
            </a:r>
          </a:p>
          <a:p>
            <a:pPr algn="just"/>
            <a:r>
              <a:rPr lang="ru-RU" sz="1800" dirty="0" smtClean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«Ну</a:t>
            </a:r>
            <a:r>
              <a:rPr lang="ru-RU" sz="1800" dirty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думает, - обманула меня Выпь. Не прыгать же мне в пустой камыш!</a:t>
            </a:r>
          </a:p>
          <a:p>
            <a:pPr algn="just"/>
            <a:r>
              <a:rPr lang="ru-RU" sz="1800" dirty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Пойду другую птицу </a:t>
            </a:r>
            <a:r>
              <a:rPr lang="ru-RU" sz="1800" dirty="0" smtClean="0">
                <a:solidFill>
                  <a:srgbClr val="1D2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поймаю».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pic>
        <p:nvPicPr>
          <p:cNvPr id="5" name="Picture 4" descr="&quot;Первая Охота.&quot; сказка  В.Бианки. Рис. Е.Чарушин. (1958 г.)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DEDACE"/>
              </a:clrFrom>
              <a:clrTo>
                <a:srgbClr val="DEDA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3" t="-150" r="-423"/>
          <a:stretch/>
        </p:blipFill>
        <p:spPr bwMode="auto">
          <a:xfrm flipH="1">
            <a:off x="3949700" y="655816"/>
            <a:ext cx="1423901" cy="233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Виталий Бианки — Картинки и разгов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1500" y="555625"/>
            <a:ext cx="1153200" cy="11298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1" y="631825"/>
            <a:ext cx="2895600" cy="2215991"/>
          </a:xfrm>
        </p:spPr>
        <p:txBody>
          <a:bodyPr/>
          <a:lstStyle/>
          <a:p>
            <a:r>
              <a:rPr lang="ru-RU" sz="1800" dirty="0"/>
              <a:t>Выбежал на пригорок, смотрит: сидит на земле Удод, хохлом играет, - то развернет, то сложит.</a:t>
            </a:r>
          </a:p>
          <a:p>
            <a:r>
              <a:rPr lang="ru-RU" sz="1800" dirty="0" smtClean="0"/>
              <a:t>«Вот </a:t>
            </a:r>
            <a:r>
              <a:rPr lang="ru-RU" sz="1800" dirty="0"/>
              <a:t>я на него сейчас с пригорка прыгну</a:t>
            </a:r>
            <a:r>
              <a:rPr lang="ru-RU" sz="1800" dirty="0" smtClean="0"/>
              <a:t>!» </a:t>
            </a:r>
            <a:r>
              <a:rPr lang="ru-RU" sz="1800" dirty="0"/>
              <a:t>- думает Щенок.</a:t>
            </a:r>
          </a:p>
          <a:p>
            <a:endParaRPr lang="ru-RU" sz="1800" dirty="0"/>
          </a:p>
        </p:txBody>
      </p:sp>
      <p:pic>
        <p:nvPicPr>
          <p:cNvPr id="12290" name="Picture 2" descr="&quot;Первая Охота.&quot; сказка  В.Бианки. Рис. Е.Чарушин. (1958 г.)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0" r="-150"/>
          <a:stretch/>
        </p:blipFill>
        <p:spPr bwMode="auto">
          <a:xfrm>
            <a:off x="3263900" y="631825"/>
            <a:ext cx="2201147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784225"/>
            <a:ext cx="3124200" cy="1895058"/>
          </a:xfrm>
        </p:spPr>
        <p:txBody>
          <a:bodyPr/>
          <a:lstStyle/>
          <a:p>
            <a:r>
              <a:rPr lang="ru-RU" sz="1800" dirty="0"/>
              <a:t>А Удод припал к земле, крылья распластал, хвост раскрыл, клюв вверх поднял.</a:t>
            </a:r>
          </a:p>
          <a:p>
            <a:r>
              <a:rPr lang="ru-RU" sz="1800" dirty="0"/>
              <a:t>Смотрит Щенок: нет птицы, а лежит на земле пестрый лоскут, и торчит из него кривая игла.</a:t>
            </a:r>
          </a:p>
          <a:p>
            <a:endParaRPr lang="ru-RU" dirty="0"/>
          </a:p>
        </p:txBody>
      </p:sp>
      <p:pic>
        <p:nvPicPr>
          <p:cNvPr id="5" name="Picture 2" descr="Первая охота (В.В.Бианки), Первая охота, литературные сказки: русские,  народные, народов мира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r="13130" b="3448"/>
          <a:stretch/>
        </p:blipFill>
        <p:spPr bwMode="auto">
          <a:xfrm>
            <a:off x="3397994" y="631825"/>
            <a:ext cx="215190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0753" y="631825"/>
            <a:ext cx="2546112" cy="2724956"/>
          </a:xfrm>
        </p:spPr>
        <p:txBody>
          <a:bodyPr/>
          <a:lstStyle/>
          <a:p>
            <a:r>
              <a:rPr lang="ru-RU" sz="1800" dirty="0"/>
              <a:t>Удивился Щенок: «Куда же Удод девался?</a:t>
            </a:r>
          </a:p>
          <a:p>
            <a:r>
              <a:rPr lang="ru-RU" sz="1800" dirty="0"/>
              <a:t>Неужели я эту пеструю тряпку за него принял? Пойду поскорей маленькую птичку поймаю».</a:t>
            </a:r>
          </a:p>
          <a:p>
            <a:endParaRPr lang="ru-RU" sz="1800" dirty="0"/>
          </a:p>
        </p:txBody>
      </p:sp>
      <p:pic>
        <p:nvPicPr>
          <p:cNvPr id="9" name="Picture 4" descr="Первая охота - Бианки В.В. Сказка про щенка, отправившегося на свою первую  охоту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863791"/>
            <a:ext cx="2449512" cy="21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41234"/>
            <a:ext cx="2667001" cy="2215991"/>
          </a:xfrm>
        </p:spPr>
        <p:txBody>
          <a:bodyPr/>
          <a:lstStyle/>
          <a:p>
            <a:r>
              <a:rPr lang="ru-RU" sz="1600" dirty="0" smtClean="0"/>
              <a:t>Какой рассказ мы читали на прошлом уроке?</a:t>
            </a:r>
          </a:p>
          <a:p>
            <a:r>
              <a:rPr lang="ru-RU" sz="1600" dirty="0" smtClean="0"/>
              <a:t>Кто автор?</a:t>
            </a:r>
          </a:p>
          <a:p>
            <a:r>
              <a:rPr lang="ru-RU" sz="1600" dirty="0" smtClean="0"/>
              <a:t>О чём этот рассказ?</a:t>
            </a:r>
          </a:p>
          <a:p>
            <a:r>
              <a:rPr lang="ru-RU" sz="1600" dirty="0" smtClean="0"/>
              <a:t>Сколько рыбок поймал мальчик?</a:t>
            </a:r>
          </a:p>
          <a:p>
            <a:r>
              <a:rPr lang="ru-RU" sz="1600" dirty="0" smtClean="0"/>
              <a:t>Какие они?</a:t>
            </a:r>
          </a:p>
          <a:p>
            <a:r>
              <a:rPr lang="ru-RU" sz="1600" dirty="0" smtClean="0"/>
              <a:t>Смог утёнок поймать сам рыбок?</a:t>
            </a:r>
            <a:endParaRPr lang="ru-RU" sz="1600" dirty="0"/>
          </a:p>
        </p:txBody>
      </p:sp>
      <p:pic>
        <p:nvPicPr>
          <p:cNvPr id="4" name="Picture 2" descr="Аудиосказка «Кружечка под ёлочкой» слуш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741234"/>
            <a:ext cx="2133599" cy="21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аме\Учительская деятельность\школа\для учебника 5 класса\житков круж\01lab4tle1352808575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0" y="708025"/>
            <a:ext cx="2201147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633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1100" y="631825"/>
            <a:ext cx="2630964" cy="2462213"/>
          </a:xfrm>
        </p:spPr>
        <p:txBody>
          <a:bodyPr/>
          <a:lstStyle/>
          <a:p>
            <a:r>
              <a:rPr lang="ru-RU" sz="2000" dirty="0"/>
              <a:t>Подбежал к дереву и видит: сидит на ветке маленькая птица Вертишейка.</a:t>
            </a:r>
          </a:p>
          <a:p>
            <a:r>
              <a:rPr lang="ru-RU" sz="2000" dirty="0"/>
              <a:t>Кинулся к ней, а Вертишейка юрк в дупло.</a:t>
            </a:r>
          </a:p>
          <a:p>
            <a:endParaRPr lang="ru-RU" sz="2000" dirty="0"/>
          </a:p>
        </p:txBody>
      </p:sp>
      <p:pic>
        <p:nvPicPr>
          <p:cNvPr id="13314" name="Picture 2" descr="&quot;Первая Охота.&quot; сказка  В.Бианки. Рис. Е.Чарушин. (1958 г.)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5" b="24813"/>
          <a:stretch/>
        </p:blipFill>
        <p:spPr bwMode="auto">
          <a:xfrm>
            <a:off x="3107944" y="855536"/>
            <a:ext cx="2353547" cy="21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1" y="631825"/>
            <a:ext cx="2630964" cy="2462213"/>
          </a:xfrm>
        </p:spPr>
        <p:txBody>
          <a:bodyPr/>
          <a:lstStyle/>
          <a:p>
            <a:r>
              <a:rPr lang="ru-RU" sz="1600" dirty="0" smtClean="0"/>
              <a:t>«Ага</a:t>
            </a:r>
            <a:r>
              <a:rPr lang="ru-RU" sz="1600" dirty="0"/>
              <a:t>! - думает Щенок. - Попалась!"</a:t>
            </a:r>
          </a:p>
          <a:p>
            <a:r>
              <a:rPr lang="ru-RU" sz="1600" dirty="0"/>
              <a:t>Поднялся на задние лапы, заглянул в дупло, а в черном дупле черная змея извивается и страшно шипит.</a:t>
            </a:r>
          </a:p>
          <a:p>
            <a:r>
              <a:rPr lang="ru-RU" sz="1600" dirty="0"/>
              <a:t>Отшатнулся Щенок, шерсть дыбом поднял - и </a:t>
            </a:r>
            <a:r>
              <a:rPr lang="ru-RU" sz="1600" dirty="0" smtClean="0"/>
              <a:t>наутёк.</a:t>
            </a:r>
            <a:endParaRPr lang="ru-RU" sz="1600" dirty="0"/>
          </a:p>
        </p:txBody>
      </p:sp>
      <p:sp>
        <p:nvSpPr>
          <p:cNvPr id="5" name="AutoShape 4" descr="Первая охота - читать с картинками - Бианки Виталий | Сказки и рассказы  Бианки В.В. с иллюстрациями для детей |Детский сайт Светлица: сказки, 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Первая охота - читать с картинками - Бианки Виталий | Сказки и рассказы  Бианки В.В. с иллюстрациями для детей |Детский сайт Светлица: сказки,  рассказы, развивающие игры и раскрас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690055"/>
            <a:ext cx="1960496" cy="21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&quot;Первая Охота.&quot; сказка  В.Бианки. Рис. Е.Чарушин. (1958 г.)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5"/>
          <a:stretch/>
        </p:blipFill>
        <p:spPr bwMode="auto">
          <a:xfrm>
            <a:off x="3093195" y="690055"/>
            <a:ext cx="2362200" cy="21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53" y="631825"/>
            <a:ext cx="2546112" cy="3001955"/>
          </a:xfrm>
        </p:spPr>
        <p:txBody>
          <a:bodyPr/>
          <a:lstStyle/>
          <a:p>
            <a:r>
              <a:rPr lang="ru-RU" sz="2000" dirty="0"/>
              <a:t>А Вертишейка шипит ему вслед из дупла, головой крутит, по спине у нее змейкой извивается полоска черных перьев.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Picture 2" descr="Первая охота - Бианки В.В. Сказка про щенка, отправившегося на свою первую  охоту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31825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127" y="555625"/>
            <a:ext cx="2967233" cy="2646878"/>
          </a:xfrm>
        </p:spPr>
        <p:txBody>
          <a:bodyPr/>
          <a:lstStyle/>
          <a:p>
            <a:r>
              <a:rPr lang="ru-RU" sz="1600" dirty="0" smtClean="0"/>
              <a:t>  «Уф</a:t>
            </a:r>
            <a:r>
              <a:rPr lang="ru-RU" sz="1600" dirty="0"/>
              <a:t>! Напугала как! Еле ноги </a:t>
            </a:r>
            <a:r>
              <a:rPr lang="ru-RU" sz="1600" dirty="0" smtClean="0"/>
              <a:t>унёс</a:t>
            </a:r>
            <a:r>
              <a:rPr lang="ru-RU" sz="1600" dirty="0"/>
              <a:t>. Больше не стану на птиц </a:t>
            </a:r>
            <a:r>
              <a:rPr lang="ru-RU" sz="1600" dirty="0" smtClean="0"/>
              <a:t>охотиться. Пойду </a:t>
            </a:r>
            <a:r>
              <a:rPr lang="ru-RU" sz="1600" dirty="0"/>
              <a:t>лучше </a:t>
            </a:r>
            <a:r>
              <a:rPr lang="ru-RU" sz="1600" dirty="0" smtClean="0"/>
              <a:t>  Ящерку поймаю».</a:t>
            </a:r>
            <a:endParaRPr lang="ru-RU" sz="1600" dirty="0"/>
          </a:p>
          <a:p>
            <a:r>
              <a:rPr lang="ru-RU" sz="1600" dirty="0" smtClean="0"/>
              <a:t>   Ящерка </a:t>
            </a:r>
            <a:r>
              <a:rPr lang="ru-RU" sz="1600" dirty="0"/>
              <a:t>сидела на камне, глаза закрыла, грелась на солнышке.</a:t>
            </a:r>
          </a:p>
          <a:p>
            <a:r>
              <a:rPr lang="ru-RU" sz="1600" dirty="0" smtClean="0"/>
              <a:t>   Тихонько </a:t>
            </a:r>
            <a:r>
              <a:rPr lang="ru-RU" sz="1600" dirty="0"/>
              <a:t>к ней подкрался Щенок - прыг! - и ухватил за хвост.</a:t>
            </a:r>
          </a:p>
          <a:p>
            <a:endParaRPr lang="ru-RU" dirty="0"/>
          </a:p>
        </p:txBody>
      </p:sp>
      <p:pic>
        <p:nvPicPr>
          <p:cNvPr id="7" name="Picture 2" descr="&quot;Первая Охота.&quot; сказка  В.Бианки. Рис. Е.Чарушин. (1958 г.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3" t="17937" r="5578"/>
          <a:stretch/>
        </p:blipFill>
        <p:spPr bwMode="auto">
          <a:xfrm>
            <a:off x="3046984" y="631825"/>
            <a:ext cx="2545633" cy="19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&quot;Первая Охота.&quot; сказка  В.Бианки. Рис. Е.Чарушин. (1958 г.)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80" b="24664"/>
          <a:stretch/>
        </p:blipFill>
        <p:spPr bwMode="auto">
          <a:xfrm>
            <a:off x="3340100" y="638809"/>
            <a:ext cx="2286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0" y="631824"/>
            <a:ext cx="304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Ящерка извернулась, хвост в зубах у него оставила, сама под камень.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Хвост в зубах у Щенка извивается.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Фыркнул Щенок, бросил хвост - и за ней. Да куда там! Ящерка давно под камнем сидит, новый хвост себе отращивает.</a:t>
            </a:r>
          </a:p>
        </p:txBody>
      </p:sp>
      <p:pic>
        <p:nvPicPr>
          <p:cNvPr id="9" name="Picture 2" descr="Сказки Виталия Бианки. &quot;ПЕРВАЯ ОХОТА&quot;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-18557" r="-848" b="18557"/>
          <a:stretch/>
        </p:blipFill>
        <p:spPr bwMode="auto">
          <a:xfrm>
            <a:off x="3176588" y="102424"/>
            <a:ext cx="2449512" cy="26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0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555625"/>
            <a:ext cx="2819399" cy="2400657"/>
          </a:xfrm>
        </p:spPr>
        <p:txBody>
          <a:bodyPr/>
          <a:lstStyle/>
          <a:p>
            <a:r>
              <a:rPr lang="ru-RU" dirty="0" smtClean="0"/>
              <a:t>   «</a:t>
            </a:r>
            <a:r>
              <a:rPr lang="ru-RU" sz="1600" dirty="0" smtClean="0"/>
              <a:t>Ну</a:t>
            </a:r>
            <a:r>
              <a:rPr lang="ru-RU" sz="1600" dirty="0"/>
              <a:t>, - думает Щенок, - уж если Ящерка и та от меня вывернулась, так я хоть насекомых </a:t>
            </a:r>
            <a:r>
              <a:rPr lang="ru-RU" sz="1600" dirty="0" smtClean="0"/>
              <a:t>наловлю».</a:t>
            </a:r>
            <a:endParaRPr lang="ru-RU" sz="1600" dirty="0"/>
          </a:p>
          <a:p>
            <a:r>
              <a:rPr lang="ru-RU" sz="1600" dirty="0" smtClean="0"/>
              <a:t>   Посмотрел </a:t>
            </a:r>
            <a:r>
              <a:rPr lang="ru-RU" sz="1600" dirty="0"/>
              <a:t>кругом, а по земле жуки бегают, в траве кузнечики прыгают, по веткам гусеницы ползают, в воздухе бабочки летают.</a:t>
            </a:r>
          </a:p>
          <a:p>
            <a:endParaRPr lang="ru-RU" dirty="0"/>
          </a:p>
        </p:txBody>
      </p:sp>
      <p:pic>
        <p:nvPicPr>
          <p:cNvPr id="7" name="Picture 4" descr="Рассказ Первая охота, Виталий Бианки - читать для детей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7700" y="631825"/>
            <a:ext cx="2210095" cy="21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1" y="631825"/>
            <a:ext cx="2630964" cy="2708434"/>
          </a:xfrm>
        </p:spPr>
        <p:txBody>
          <a:bodyPr/>
          <a:lstStyle/>
          <a:p>
            <a:r>
              <a:rPr lang="ru-RU" sz="1600" dirty="0"/>
              <a:t>Бросился Щенок ловить их, и вдруг - стало кругом как на загадочной картинке: все тут, а никого не видно. Спрятались все.</a:t>
            </a:r>
          </a:p>
          <a:p>
            <a:r>
              <a:rPr lang="ru-RU" sz="1600" dirty="0"/>
              <a:t>Зеленые кузнечики в зеленой траве притаились.</a:t>
            </a:r>
          </a:p>
          <a:p>
            <a:r>
              <a:rPr lang="ru-RU" sz="1600" dirty="0"/>
              <a:t>Гусеницы на веточках вытянулись и замерли: их от сучков не отличишь.</a:t>
            </a:r>
          </a:p>
          <a:p>
            <a:endParaRPr lang="ru-RU" sz="1600" dirty="0"/>
          </a:p>
        </p:txBody>
      </p:sp>
      <p:pic>
        <p:nvPicPr>
          <p:cNvPr id="6148" name="Picture 4" descr="Рассказ Первая охота, Виталий Бианки - читать для детей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08026"/>
            <a:ext cx="220980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Зелёный кузнечик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92" y="657098"/>
            <a:ext cx="2244008" cy="23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Черные волосатые гусеницы ползут из леса к людя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r="36975"/>
          <a:stretch/>
        </p:blipFill>
        <p:spPr bwMode="auto">
          <a:xfrm>
            <a:off x="3137113" y="614111"/>
            <a:ext cx="2405955" cy="23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6986" y="555625"/>
            <a:ext cx="2810748" cy="2215991"/>
          </a:xfrm>
        </p:spPr>
        <p:txBody>
          <a:bodyPr/>
          <a:lstStyle/>
          <a:p>
            <a:r>
              <a:rPr lang="ru-RU" sz="1800" dirty="0"/>
              <a:t>Бабочки сели на деревья, крылья сложили - не разберешь, где кора, где листья, где бабочки.</a:t>
            </a:r>
          </a:p>
          <a:p>
            <a:r>
              <a:rPr lang="ru-RU" sz="1800" dirty="0"/>
              <a:t>Один крошечный Жук-Бомбардир идет себе по земле, никуда не прячется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6390" name="Picture 6" descr="Интернет-клуб нахлыстови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8" b="20911"/>
          <a:stretch/>
        </p:blipFill>
        <p:spPr bwMode="auto">
          <a:xfrm>
            <a:off x="3331994" y="787320"/>
            <a:ext cx="213305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Жук бомбардир. Описание, особенности, виды, образ жизни и среда обитания  насеком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34" y="787320"/>
            <a:ext cx="24960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555625"/>
            <a:ext cx="2667000" cy="3078155"/>
          </a:xfrm>
        </p:spPr>
        <p:txBody>
          <a:bodyPr/>
          <a:lstStyle/>
          <a:p>
            <a:r>
              <a:rPr lang="ru-RU" sz="2000" dirty="0"/>
              <a:t>Догнал его Щенок, хотел схватить, а Жук-Бомбардир остановился да как пальнет в него летучей едкой струйкой - прямо в нос попал!</a:t>
            </a:r>
          </a:p>
          <a:p>
            <a:endParaRPr lang="ru-RU" sz="2000" dirty="0"/>
          </a:p>
        </p:txBody>
      </p:sp>
      <p:pic>
        <p:nvPicPr>
          <p:cNvPr id="5" name="Picture 2" descr="Жук-бомбардир использует простую механику для «стрельбы» • Елена Наймарк •  Новости науки на «Элементах» • Энтомология, Эволюц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35" y="586994"/>
            <a:ext cx="2449512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4512" y="708025"/>
            <a:ext cx="2546112" cy="1879315"/>
          </a:xfrm>
        </p:spPr>
        <p:txBody>
          <a:bodyPr/>
          <a:lstStyle/>
          <a:p>
            <a:r>
              <a:rPr lang="ru-RU" sz="2000" dirty="0"/>
              <a:t>Взвизгнул Щенок, хвост поджал, повернулся - да через луг, да в подворотню.</a:t>
            </a:r>
          </a:p>
          <a:p>
            <a:endParaRPr lang="ru-RU" dirty="0"/>
          </a:p>
        </p:txBody>
      </p:sp>
      <p:pic>
        <p:nvPicPr>
          <p:cNvPr id="35842" name="Picture 2" descr="Первая Охота. В.Бианки. Рис. Е.Чарушин. (1958 г.) » Сайт для детей и  родител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11" y="784225"/>
            <a:ext cx="2449512" cy="20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2819400" cy="1661993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Мы познакомимся с творчеством русского писателя Виталия Бианки.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Прочитаем сказку «Первая охота».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30" name="Picture 6" descr="Урок литературного чтения &quot;В.В. Бианки &quot;Первая охота&quot;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040" r="2751"/>
          <a:stretch/>
        </p:blipFill>
        <p:spPr bwMode="auto">
          <a:xfrm>
            <a:off x="4178300" y="631825"/>
            <a:ext cx="1151653" cy="1440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2" descr="В.В.Бианки.&quot;Первая охота&quot; - русский язык,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16" y="1317625"/>
            <a:ext cx="1551501" cy="1344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ссказ Первая охота - Виталий Бианки. Читать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45" y="708025"/>
            <a:ext cx="2864088" cy="19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4500" y="631825"/>
            <a:ext cx="2546112" cy="1477328"/>
          </a:xfrm>
        </p:spPr>
        <p:txBody>
          <a:bodyPr/>
          <a:lstStyle/>
          <a:p>
            <a:r>
              <a:rPr lang="ru-RU" sz="1600" dirty="0" smtClean="0"/>
              <a:t>Забился </a:t>
            </a:r>
            <a:r>
              <a:rPr lang="ru-RU" sz="1600" dirty="0"/>
              <a:t>в конуру и нос высунуть боится.</a:t>
            </a:r>
          </a:p>
          <a:p>
            <a:r>
              <a:rPr lang="ru-RU" sz="1600" dirty="0"/>
              <a:t>А звери, птицы и насекомые - все опять за свои дела принялись.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754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/>
              <a:t>С кем повстречался щенок?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184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Конспект урока с презентацией на тему &quot;Виталий Валентинович Бианки &quot;Первая  охота&quot;&quot; - начальные классы, уроки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1" r="1944"/>
          <a:stretch/>
        </p:blipFill>
        <p:spPr bwMode="auto">
          <a:xfrm>
            <a:off x="336590" y="733366"/>
            <a:ext cx="5128457" cy="23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923330"/>
          </a:xfrm>
        </p:spPr>
        <p:txBody>
          <a:bodyPr/>
          <a:lstStyle/>
          <a:p>
            <a:r>
              <a:rPr lang="ru-RU" sz="2000" dirty="0" smtClean="0"/>
              <a:t>Почему рассказ называется «Первая охота»?</a:t>
            </a:r>
            <a:endParaRPr lang="ru-RU" sz="2000" dirty="0"/>
          </a:p>
        </p:txBody>
      </p:sp>
      <p:pic>
        <p:nvPicPr>
          <p:cNvPr id="18434" name="Picture 2" descr="Сказка Первая охота - Виталий Бианки, читать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25083"/>
            <a:ext cx="1896699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522537" cy="2246769"/>
          </a:xfrm>
        </p:spPr>
        <p:txBody>
          <a:bodyPr/>
          <a:lstStyle/>
          <a:p>
            <a:r>
              <a:rPr lang="ru-RU" sz="2000" dirty="0" smtClean="0"/>
              <a:t>Какой щенок?</a:t>
            </a:r>
          </a:p>
          <a:p>
            <a:r>
              <a:rPr lang="ru-RU" sz="1800" dirty="0"/>
              <a:t>Почему Щенок решил пойти на охоту за дикими зверями и птицами?</a:t>
            </a:r>
            <a:endParaRPr lang="ru-RU" sz="1800" dirty="0" smtClean="0"/>
          </a:p>
          <a:p>
            <a:r>
              <a:rPr lang="ru-RU" dirty="0"/>
              <a:t> </a:t>
            </a:r>
            <a:r>
              <a:rPr lang="ru-RU" sz="1800" dirty="0"/>
              <a:t>Удачная ли была охота у щенка?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9222" name="Picture 6" descr="Виталий Бианки — Картинки и разгов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9731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pic>
        <p:nvPicPr>
          <p:cNvPr id="17410" name="Picture 2" descr="Первая охота - Бианки В.В. Сказка про щенка, отправившегося на свою первую  охоту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843344"/>
            <a:ext cx="244951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68301" y="708025"/>
            <a:ext cx="2478564" cy="923330"/>
          </a:xfrm>
        </p:spPr>
        <p:txBody>
          <a:bodyPr/>
          <a:lstStyle/>
          <a:p>
            <a:r>
              <a:rPr lang="ru-RU" sz="2000" dirty="0" smtClean="0"/>
              <a:t>Каких насекомых увидел на лугу щенок?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47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923330"/>
          </a:xfrm>
        </p:spPr>
        <p:txBody>
          <a:bodyPr/>
          <a:lstStyle/>
          <a:p>
            <a:r>
              <a:rPr lang="ru-RU" sz="2000" dirty="0"/>
              <a:t>Как Жук-Бомбардир сумел защититься от Щенка?</a:t>
            </a:r>
          </a:p>
        </p:txBody>
      </p:sp>
      <p:pic>
        <p:nvPicPr>
          <p:cNvPr id="20482" name="Picture 2" descr="Защитные приспособления жук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94" y="936625"/>
            <a:ext cx="24193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Задумайтесь!</a:t>
            </a:r>
            <a:endParaRPr lang="ru-RU" dirty="0"/>
          </a:p>
        </p:txBody>
      </p:sp>
      <p:pic>
        <p:nvPicPr>
          <p:cNvPr id="25602" name="Picture 2" descr="1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7" r="3317" b="25341"/>
          <a:stretch/>
        </p:blipFill>
        <p:spPr bwMode="auto">
          <a:xfrm>
            <a:off x="300752" y="708025"/>
            <a:ext cx="51642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52" y="555625"/>
            <a:ext cx="2810748" cy="2554545"/>
          </a:xfrm>
        </p:spPr>
        <p:txBody>
          <a:bodyPr/>
          <a:lstStyle/>
          <a:p>
            <a:pPr fontAlgn="base"/>
            <a:r>
              <a:rPr lang="ru-RU" sz="1400" dirty="0"/>
              <a:t>С</a:t>
            </a:r>
            <a:r>
              <a:rPr lang="ru-RU" sz="1400" dirty="0" smtClean="0"/>
              <a:t>казка </a:t>
            </a:r>
            <a:r>
              <a:rPr lang="ru-RU" sz="1400" dirty="0"/>
              <a:t>«Синичкин календарь</a:t>
            </a:r>
            <a:r>
              <a:rPr lang="ru-RU" sz="1400" dirty="0" smtClean="0"/>
              <a:t>» в </a:t>
            </a:r>
            <a:r>
              <a:rPr lang="ru-RU" sz="1400" dirty="0"/>
              <a:t>игровой форме знакомит </a:t>
            </a:r>
            <a:r>
              <a:rPr lang="ru-RU" sz="1400" dirty="0" smtClean="0"/>
              <a:t>детей </a:t>
            </a:r>
            <a:r>
              <a:rPr lang="ru-RU" sz="1400" dirty="0"/>
              <a:t>со сменой времен года и месяцами. Вместе с синичкой </a:t>
            </a:r>
            <a:r>
              <a:rPr lang="ru-RU" sz="1400" dirty="0" err="1"/>
              <a:t>Зинькой</a:t>
            </a:r>
            <a:r>
              <a:rPr lang="ru-RU" sz="1400" dirty="0"/>
              <a:t> познавать мир – одно удовольствие. На страницах книги – ответы на вопросы, почему замерзают реки, когда прилетают и улетают птицы и многие другие интересные факты о животных и природе.</a:t>
            </a:r>
          </a:p>
          <a:p>
            <a:endParaRPr lang="ru-RU" dirty="0"/>
          </a:p>
        </p:txBody>
      </p:sp>
      <p:pic>
        <p:nvPicPr>
          <p:cNvPr id="38916" name="Picture 4" descr="Синичкин Календарь&quot; китоби, Vitaliy Biank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631825"/>
            <a:ext cx="1861663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98425"/>
            <a:ext cx="5410200" cy="553998"/>
          </a:xfrm>
        </p:spPr>
        <p:txBody>
          <a:bodyPr/>
          <a:lstStyle/>
          <a:p>
            <a:pPr algn="ctr"/>
            <a:r>
              <a:rPr lang="ru-RU" sz="1800" dirty="0" smtClean="0"/>
              <a:t>  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8100" y="555625"/>
            <a:ext cx="3847399" cy="123110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Прочитать рассказы и сказки Бианки.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Ответить на вопросы на стр.187. 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40962" name="Picture 2" descr="Рассказ Мышонок Пик читать онлайн полностью, Бианки Витал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8" y="1099898"/>
            <a:ext cx="832612" cy="11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Бианки В. &quot;Самые лучшие стихи и сказки. Как Муравьишка домой спешил и  другие сказки&quot; — Художественная литература для детей — купить по выгодной  цене на Яндекс.Марке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14" y="868828"/>
            <a:ext cx="1033780" cy="137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Книга: &quot;Рассказы и сказки&quot; - Виталий Бианки. Купить книгу, читать рецензии  | ISBN 978-5-9781-0626-8 | Лабирин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10" y="1872512"/>
            <a:ext cx="828063" cy="11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Лесные домишки. Рассказы. Сказки. Повесть (сборник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0" y="1754186"/>
            <a:ext cx="944427" cy="12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Чей нос лучше? | Русская Литература вики | Fand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69" y="1736382"/>
            <a:ext cx="914400" cy="12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2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249147" cy="276999"/>
          </a:xfrm>
        </p:spPr>
        <p:txBody>
          <a:bodyPr/>
          <a:lstStyle/>
          <a:p>
            <a:r>
              <a:rPr lang="ru-RU" sz="1800" dirty="0" smtClean="0"/>
              <a:t>Виталий Валентинович Бианки (1894-1959)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5900" y="708025"/>
            <a:ext cx="2630965" cy="2215991"/>
          </a:xfrm>
        </p:spPr>
        <p:txBody>
          <a:bodyPr/>
          <a:lstStyle/>
          <a:p>
            <a:r>
              <a:rPr lang="ru-RU" sz="1600" dirty="0"/>
              <a:t>Виталий Бианки открыл </a:t>
            </a:r>
            <a:r>
              <a:rPr lang="ru-RU" sz="1600" dirty="0" smtClean="0"/>
              <a:t>детям волшебный </a:t>
            </a:r>
            <a:r>
              <a:rPr lang="ru-RU" sz="1600" dirty="0"/>
              <a:t>мир природы, на страницах его книг жизнь животных наполнена невероятными приключениями. Писателя называют волшебником, сумевшим увидеть чудеса в простых </a:t>
            </a:r>
            <a:r>
              <a:rPr lang="ru-RU" sz="1600" dirty="0" smtClean="0"/>
              <a:t>вещах.</a:t>
            </a:r>
            <a:endParaRPr lang="ru-RU" sz="1600" dirty="0"/>
          </a:p>
        </p:txBody>
      </p:sp>
      <p:pic>
        <p:nvPicPr>
          <p:cNvPr id="22534" name="Picture 6" descr="Виталий Бианки – биография, фото, личная жизнь, рассказы и книги - 24СМ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08025"/>
            <a:ext cx="198159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631825"/>
            <a:ext cx="2895599" cy="2694179"/>
          </a:xfrm>
        </p:spPr>
        <p:txBody>
          <a:bodyPr/>
          <a:lstStyle/>
          <a:p>
            <a:r>
              <a:rPr lang="ru-RU" sz="1600" dirty="0"/>
              <a:t>Мальчик родился и вырос в удивительной среде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Отец Валентин Львович, заведующий орнитологическим отделом зоологического музея Петербургской академии наук, устроил дома настоящий зоопарк.</a:t>
            </a:r>
          </a:p>
        </p:txBody>
      </p:sp>
      <p:pic>
        <p:nvPicPr>
          <p:cNvPr id="24580" name="Picture 4" descr="Бианки, Валентин Львович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60146"/>
            <a:ext cx="1981200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Виталий Бианки в детст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60146"/>
            <a:ext cx="2514599" cy="215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53" y="631599"/>
            <a:ext cx="2546112" cy="2201962"/>
          </a:xfrm>
        </p:spPr>
        <p:txBody>
          <a:bodyPr/>
          <a:lstStyle/>
          <a:p>
            <a:r>
              <a:rPr lang="ru-RU" sz="1600" dirty="0"/>
              <a:t>В доме Бианки постоянно была какая-то живность: в комнатах стояли клетки с птицами, аквариум с редкими рыбками и террариум со змеями, ящерицами и черепахами.</a:t>
            </a:r>
          </a:p>
        </p:txBody>
      </p:sp>
      <p:pic>
        <p:nvPicPr>
          <p:cNvPr id="37890" name="Picture 2" descr="Бианки, Виталий Валентинович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631599"/>
            <a:ext cx="1525427" cy="152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900" y="2366629"/>
            <a:ext cx="4724400" cy="75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Им написано более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300 рассказов, сказок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повестей, опубликовано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около 120 книг, переведенных на языки мира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249147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52" y="708025"/>
            <a:ext cx="4715747" cy="2462213"/>
          </a:xfrm>
        </p:spPr>
        <p:txBody>
          <a:bodyPr/>
          <a:lstStyle/>
          <a:p>
            <a:r>
              <a:rPr lang="ru-RU" sz="1600" dirty="0" smtClean="0"/>
              <a:t>шмыгнуть </a:t>
            </a:r>
            <a:r>
              <a:rPr lang="ru-RU" sz="1600" dirty="0"/>
              <a:t>— </a:t>
            </a:r>
            <a:r>
              <a:rPr lang="en-US" sz="1600" dirty="0"/>
              <a:t>lip (ship) </a:t>
            </a:r>
            <a:r>
              <a:rPr lang="en-US" sz="1600" dirty="0" err="1"/>
              <a:t>etib</a:t>
            </a:r>
            <a:r>
              <a:rPr lang="en-US" sz="1600" dirty="0"/>
              <a:t> </a:t>
            </a:r>
            <a:r>
              <a:rPr lang="en-US" sz="1600" dirty="0" err="1"/>
              <a:t>o‘tib</a:t>
            </a:r>
            <a:r>
              <a:rPr lang="en-US" sz="1600" dirty="0"/>
              <a:t> </a:t>
            </a:r>
            <a:r>
              <a:rPr lang="en-US" sz="1600" dirty="0" err="1"/>
              <a:t>ketmoq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глаза выпучить </a:t>
            </a:r>
            <a:r>
              <a:rPr lang="ru-RU" sz="1600" dirty="0"/>
              <a:t>— </a:t>
            </a:r>
            <a:r>
              <a:rPr lang="en-US" sz="1600" dirty="0" err="1"/>
              <a:t>ko‘zini</a:t>
            </a:r>
            <a:r>
              <a:rPr lang="en-US" sz="1600" dirty="0"/>
              <a:t> </a:t>
            </a:r>
            <a:r>
              <a:rPr lang="en-US" sz="1600" dirty="0" err="1"/>
              <a:t>chaqchaytirmoq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крылья распластать </a:t>
            </a:r>
            <a:r>
              <a:rPr lang="ru-RU" sz="1600" dirty="0"/>
              <a:t>— </a:t>
            </a:r>
            <a:r>
              <a:rPr lang="en-US" sz="1600" dirty="0" err="1"/>
              <a:t>qanot</a:t>
            </a:r>
            <a:r>
              <a:rPr lang="en-US" sz="1600" dirty="0"/>
              <a:t> </a:t>
            </a:r>
            <a:r>
              <a:rPr lang="en-US" sz="1600" dirty="0" err="1"/>
              <a:t>yozmoq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извиваться </a:t>
            </a:r>
            <a:r>
              <a:rPr lang="ru-RU" sz="1600" dirty="0"/>
              <a:t>— </a:t>
            </a:r>
            <a:r>
              <a:rPr lang="en-US" sz="1600" dirty="0" err="1"/>
              <a:t>buralib-buralib</a:t>
            </a:r>
            <a:r>
              <a:rPr lang="en-US" sz="1600" dirty="0"/>
              <a:t> </a:t>
            </a:r>
            <a:r>
              <a:rPr lang="en-US" sz="1600" dirty="0" err="1"/>
              <a:t>ketmoq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шипеть </a:t>
            </a:r>
            <a:r>
              <a:rPr lang="ru-RU" sz="1600" dirty="0"/>
              <a:t>— </a:t>
            </a:r>
            <a:r>
              <a:rPr lang="en-US" sz="1600" dirty="0" err="1" smtClean="0"/>
              <a:t>vishillamoq</a:t>
            </a:r>
            <a:endParaRPr lang="ru-RU" sz="1600" dirty="0" smtClean="0"/>
          </a:p>
          <a:p>
            <a:r>
              <a:rPr lang="ru-RU" sz="1600" dirty="0" smtClean="0"/>
              <a:t>извернуться </a:t>
            </a:r>
            <a:r>
              <a:rPr lang="ru-RU" sz="1600" dirty="0"/>
              <a:t>— </a:t>
            </a:r>
            <a:r>
              <a:rPr lang="en-US" sz="1600" dirty="0"/>
              <a:t>chap </a:t>
            </a:r>
            <a:r>
              <a:rPr lang="en-US" sz="1600" dirty="0" err="1"/>
              <a:t>berib</a:t>
            </a:r>
            <a:r>
              <a:rPr lang="en-US" sz="1600" dirty="0"/>
              <a:t> </a:t>
            </a:r>
            <a:r>
              <a:rPr lang="en-US" sz="1600" dirty="0" err="1"/>
              <a:t>qolmoq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ползать </a:t>
            </a:r>
            <a:r>
              <a:rPr lang="ru-RU" sz="1600" dirty="0"/>
              <a:t>— </a:t>
            </a:r>
            <a:r>
              <a:rPr lang="en-US" sz="1600" dirty="0" err="1" smtClean="0"/>
              <a:t>o‘rmalamoq</a:t>
            </a:r>
            <a:endParaRPr lang="ru-RU" sz="1600" dirty="0" smtClean="0"/>
          </a:p>
          <a:p>
            <a:r>
              <a:rPr lang="ru-RU" sz="1600" dirty="0" smtClean="0"/>
              <a:t>притаиться </a:t>
            </a:r>
            <a:r>
              <a:rPr lang="ru-RU" sz="1600" dirty="0"/>
              <a:t>— </a:t>
            </a:r>
            <a:r>
              <a:rPr lang="en-US" sz="1600" dirty="0" err="1"/>
              <a:t>yashirinmoq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за дела приняться </a:t>
            </a:r>
            <a:r>
              <a:rPr lang="ru-RU" sz="1600" dirty="0"/>
              <a:t>— </a:t>
            </a:r>
            <a:r>
              <a:rPr lang="en-US" sz="1600" dirty="0" err="1"/>
              <a:t>ishga</a:t>
            </a:r>
            <a:r>
              <a:rPr lang="en-US" sz="1600" dirty="0"/>
              <a:t> </a:t>
            </a:r>
            <a:r>
              <a:rPr lang="en-US" sz="1600" dirty="0" err="1"/>
              <a:t>kirishmoq</a:t>
            </a:r>
            <a:endParaRPr lang="en-US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7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Читаем вместе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2667000" cy="2215991"/>
          </a:xfrm>
        </p:spPr>
        <p:txBody>
          <a:bodyPr/>
          <a:lstStyle/>
          <a:p>
            <a:r>
              <a:rPr lang="ru-RU" sz="1800" dirty="0" smtClean="0"/>
              <a:t>   Надоело </a:t>
            </a:r>
            <a:r>
              <a:rPr lang="ru-RU" sz="1800" dirty="0"/>
              <a:t>Щенку гонять кур по двору.</a:t>
            </a:r>
          </a:p>
          <a:p>
            <a:r>
              <a:rPr lang="ru-RU" sz="1800" dirty="0" smtClean="0"/>
              <a:t>«Пойду-ка</a:t>
            </a:r>
            <a:r>
              <a:rPr lang="ru-RU" sz="1800" dirty="0"/>
              <a:t>, - думает, - на охоту за дикими зверями и </a:t>
            </a:r>
            <a:r>
              <a:rPr lang="ru-RU" sz="1800" dirty="0" smtClean="0"/>
              <a:t>птицами».</a:t>
            </a:r>
            <a:endParaRPr lang="ru-RU" sz="1800" dirty="0"/>
          </a:p>
          <a:p>
            <a:r>
              <a:rPr lang="ru-RU" sz="1800" dirty="0" smtClean="0"/>
              <a:t>   Шмыгнул </a:t>
            </a:r>
            <a:r>
              <a:rPr lang="ru-RU" sz="1800" dirty="0"/>
              <a:t>в подворотню и побежал по лугу.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512" y="936625"/>
            <a:ext cx="2533535" cy="1720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Виталий Бианки — Картинки и разгов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45" y="1089025"/>
            <a:ext cx="951070" cy="9510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 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37912" r="33828" b="13072"/>
          <a:stretch/>
        </p:blipFill>
        <p:spPr bwMode="auto">
          <a:xfrm>
            <a:off x="2931512" y="817058"/>
            <a:ext cx="2734547" cy="1954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399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53" y="631825"/>
            <a:ext cx="2429747" cy="1846659"/>
          </a:xfrm>
        </p:spPr>
        <p:txBody>
          <a:bodyPr/>
          <a:lstStyle/>
          <a:p>
            <a:r>
              <a:rPr lang="ru-RU" sz="2000" dirty="0"/>
              <a:t>Увидели его дикие звери, птицы и насекомые и думают каждый про себя.</a:t>
            </a:r>
          </a:p>
          <a:p>
            <a:endParaRPr lang="ru-RU" sz="2000" dirty="0"/>
          </a:p>
        </p:txBody>
      </p:sp>
      <p:pic>
        <p:nvPicPr>
          <p:cNvPr id="10242" name="Picture 2" descr="&quot;Первая Охота.&quot; сказка  В.Бианки. Рис. Е.Чарушин. (1958 г.)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 bwMode="auto">
          <a:xfrm>
            <a:off x="3263900" y="654050"/>
            <a:ext cx="2057400" cy="21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1066</Words>
  <Application>Microsoft Office PowerPoint</Application>
  <PresentationFormat>Произвольный</PresentationFormat>
  <Paragraphs>106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Русский язык литературное чтение</vt:lpstr>
      <vt:lpstr>Повторение </vt:lpstr>
      <vt:lpstr>Сегодня на уроке мы </vt:lpstr>
      <vt:lpstr>Виталий Валентинович Бианки (1894-1959)</vt:lpstr>
      <vt:lpstr>Презентация PowerPoint</vt:lpstr>
      <vt:lpstr>Презентация PowerPoint</vt:lpstr>
      <vt:lpstr>Словарная работа</vt:lpstr>
      <vt:lpstr>Читаем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кем повстречался щенок? </vt:lpstr>
      <vt:lpstr>Ответьте на вопросы</vt:lpstr>
      <vt:lpstr>Ответьте на вопросы</vt:lpstr>
      <vt:lpstr>Ответьте на вопросы</vt:lpstr>
      <vt:lpstr>Презентация PowerPoint</vt:lpstr>
      <vt:lpstr>Задумайтесь!</vt:lpstr>
      <vt:lpstr>Презентация PowerPoint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Admin</cp:lastModifiedBy>
  <cp:revision>54</cp:revision>
  <dcterms:created xsi:type="dcterms:W3CDTF">2020-04-13T08:06:06Z</dcterms:created>
  <dcterms:modified xsi:type="dcterms:W3CDTF">2020-10-26T16:24:57Z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