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08" r:id="rId6"/>
    <p:sldMasterId id="2147483721" r:id="rId7"/>
    <p:sldMasterId id="2147483723" r:id="rId8"/>
  </p:sldMasterIdLst>
  <p:notesMasterIdLst>
    <p:notesMasterId r:id="rId37"/>
  </p:notesMasterIdLst>
  <p:handoutMasterIdLst>
    <p:handoutMasterId r:id="rId38"/>
  </p:handoutMasterIdLst>
  <p:sldIdLst>
    <p:sldId id="476" r:id="rId9"/>
    <p:sldId id="562" r:id="rId10"/>
    <p:sldId id="563" r:id="rId11"/>
    <p:sldId id="565" r:id="rId12"/>
    <p:sldId id="564" r:id="rId13"/>
    <p:sldId id="566" r:id="rId14"/>
    <p:sldId id="567" r:id="rId15"/>
    <p:sldId id="568" r:id="rId16"/>
    <p:sldId id="569" r:id="rId17"/>
    <p:sldId id="334" r:id="rId18"/>
    <p:sldId id="571" r:id="rId19"/>
    <p:sldId id="539" r:id="rId20"/>
    <p:sldId id="561" r:id="rId21"/>
    <p:sldId id="540" r:id="rId22"/>
    <p:sldId id="572" r:id="rId23"/>
    <p:sldId id="573" r:id="rId24"/>
    <p:sldId id="574" r:id="rId25"/>
    <p:sldId id="575" r:id="rId26"/>
    <p:sldId id="576" r:id="rId27"/>
    <p:sldId id="577" r:id="rId28"/>
    <p:sldId id="587" r:id="rId29"/>
    <p:sldId id="579" r:id="rId30"/>
    <p:sldId id="586" r:id="rId31"/>
    <p:sldId id="583" r:id="rId32"/>
    <p:sldId id="584" r:id="rId33"/>
    <p:sldId id="585" r:id="rId34"/>
    <p:sldId id="580" r:id="rId35"/>
    <p:sldId id="464" r:id="rId36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89B"/>
    <a:srgbClr val="2365C7"/>
    <a:srgbClr val="207245"/>
    <a:srgbClr val="D14424"/>
    <a:srgbClr val="89CF68"/>
    <a:srgbClr val="077467"/>
    <a:srgbClr val="295497"/>
    <a:srgbClr val="1152B3"/>
    <a:srgbClr val="930010"/>
    <a:srgbClr val="57A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7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45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36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2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61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3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9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7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4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8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3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595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0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10/26/2020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3" y="4806833"/>
            <a:ext cx="693497" cy="170188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орректура, редактура текста | Цена на услуги корректора, реда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94" y="2352748"/>
            <a:ext cx="2441506" cy="24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141">
            <a:off x="6904809" y="2737917"/>
            <a:ext cx="3062062" cy="21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729125" y="49338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6200" y="2271441"/>
            <a:ext cx="7225467" cy="252281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algn="ctr"/>
            <a:r>
              <a:rPr sz="5400" b="1" dirty="0" err="1" smtClean="0">
                <a:latin typeface="Arial Black" panose="020B0A04020102020204" pitchFamily="34" charset="0"/>
                <a:cs typeface="Arial"/>
              </a:rPr>
              <a:t>Mavzu</a:t>
            </a:r>
            <a:r>
              <a:rPr sz="4800" b="1" dirty="0" smtClean="0">
                <a:latin typeface="Arial Black" panose="020B0A04020102020204" pitchFamily="34" charset="0"/>
                <a:cs typeface="Arial"/>
              </a:rPr>
              <a:t>:</a:t>
            </a:r>
            <a:r>
              <a:rPr lang="en-US" sz="4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it-IT" sz="5400" b="1" dirty="0" smtClean="0">
                <a:latin typeface="Arial Black" panose="020B0A04020102020204" pitchFamily="34" charset="0"/>
              </a:rPr>
              <a:t>Hujjatlarni formatlash uskunalari</a:t>
            </a:r>
            <a:endParaRPr lang="it-IT" sz="5400" b="1" dirty="0">
              <a:solidFill>
                <a:prstClr val="black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3" name="AutoShape 10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4" descr="прозрачные узоры для фотошопа PNG image with transparent background | TOP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6" descr="прозрачные узоры для фотошопа PNG image with transparent background | TOP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Бумага тетради школы Пробел бумаги примечания Выровнянный лист Иллюстрация  вектора - иллюстрации насчитывающей лист, бумага: 1237300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9303" r="17769" b="67453"/>
          <a:stretch/>
        </p:blipFill>
        <p:spPr bwMode="auto">
          <a:xfrm>
            <a:off x="404505" y="204948"/>
            <a:ext cx="8106145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>
            <a:spLocks noGrp="1"/>
          </p:cNvSpPr>
          <p:nvPr/>
        </p:nvSpPr>
        <p:spPr>
          <a:xfrm>
            <a:off x="1870042" y="450212"/>
            <a:ext cx="689800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933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Qo‘lda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yoki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yozuv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mashinkasida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yozilgan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matnga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tuzatish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kiritish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mushkul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01" y="1650698"/>
            <a:ext cx="7362699" cy="30359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304922" y="3508246"/>
            <a:ext cx="8236319" cy="3698810"/>
            <a:chOff x="460375" y="3432753"/>
            <a:chExt cx="8236319" cy="3698810"/>
          </a:xfrm>
        </p:grpSpPr>
        <p:pic>
          <p:nvPicPr>
            <p:cNvPr id="12" name="Picture 2" descr="Бумага тетради школы Пробел бумаги примечания Выровнянный лист Иллюстрация  вектора - иллюстрации насчитывающей лист, бумага: 12373001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5" t="9303" r="17769" b="67453"/>
            <a:stretch/>
          </p:blipFill>
          <p:spPr bwMode="auto">
            <a:xfrm>
              <a:off x="590549" y="3432753"/>
              <a:ext cx="8106145" cy="3200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эскиз для тату бабочка летящая к цветку | Искусство татуировки! Татуировки  фото, тату в Киеве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39" b="96289" l="0" r="89701">
                          <a14:foregroundMark x1="70432" y1="90625" x2="76744" y2="86523"/>
                          <a14:foregroundMark x1="75748" y1="87305" x2="79070" y2="87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432753"/>
              <a:ext cx="1853105" cy="315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Тату - эскизы Бабоч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22" b="90000" l="10000" r="90000">
                          <a14:foregroundMark x1="29222" y1="70778" x2="22778" y2="85000"/>
                          <a14:foregroundMark x1="43000" y1="68667" x2="33333" y2="86778"/>
                          <a14:foregroundMark x1="67333" y1="59222" x2="65000" y2="68000"/>
                          <a14:foregroundMark x1="67889" y1="59222" x2="67889" y2="59222"/>
                          <a14:foregroundMark x1="76667" y1="25889" x2="71667" y2="32444"/>
                          <a14:foregroundMark x1="79222" y1="21889" x2="78333" y2="26222"/>
                          <a14:foregroundMark x1="76111" y1="22222" x2="76111" y2="24333"/>
                          <a14:foregroundMark x1="77889" y1="20556" x2="78000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42358" y="5032953"/>
              <a:ext cx="1506834" cy="150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узоры-завитушки-png-4 — Vadim Sprigga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76" y="4955304"/>
              <a:ext cx="3502025" cy="217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Объект 2"/>
          <p:cNvSpPr>
            <a:spLocks noGrp="1"/>
          </p:cNvSpPr>
          <p:nvPr/>
        </p:nvSpPr>
        <p:spPr>
          <a:xfrm>
            <a:off x="1900633" y="3753510"/>
            <a:ext cx="689800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933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966596">
              <a:defRPr>
                <a:latin typeface="+mn-lt"/>
                <a:ea typeface="+mn-ea"/>
                <a:cs typeface="+mn-cs"/>
              </a:defRPr>
            </a:lvl2pPr>
            <a:lvl3pPr marL="1933192">
              <a:defRPr>
                <a:latin typeface="+mn-lt"/>
                <a:ea typeface="+mn-ea"/>
                <a:cs typeface="+mn-cs"/>
              </a:defRPr>
            </a:lvl3pPr>
            <a:lvl4pPr marL="2899788">
              <a:defRPr>
                <a:latin typeface="+mn-lt"/>
                <a:ea typeface="+mn-ea"/>
                <a:cs typeface="+mn-cs"/>
              </a:defRPr>
            </a:lvl4pPr>
            <a:lvl5pPr marL="3866382">
              <a:defRPr>
                <a:latin typeface="+mn-lt"/>
                <a:ea typeface="+mn-ea"/>
                <a:cs typeface="+mn-cs"/>
              </a:defRPr>
            </a:lvl5pPr>
            <a:lvl6pPr marL="4832980">
              <a:defRPr>
                <a:latin typeface="+mn-lt"/>
                <a:ea typeface="+mn-ea"/>
                <a:cs typeface="+mn-cs"/>
              </a:defRPr>
            </a:lvl6pPr>
            <a:lvl7pPr marL="5799575">
              <a:defRPr>
                <a:latin typeface="+mn-lt"/>
                <a:ea typeface="+mn-ea"/>
                <a:cs typeface="+mn-cs"/>
              </a:defRPr>
            </a:lvl7pPr>
            <a:lvl8pPr marL="6766170">
              <a:defRPr>
                <a:latin typeface="+mn-lt"/>
                <a:ea typeface="+mn-ea"/>
                <a:cs typeface="+mn-cs"/>
              </a:defRPr>
            </a:lvl8pPr>
            <a:lvl9pPr marL="7732767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Qo‘lda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yoki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yozuv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mashinkasida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yozilgan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matnga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tuzatish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kiritish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mushkul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Arial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1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качать Microsoft Word 2016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77" y="1207699"/>
            <a:ext cx="9531389" cy="53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483079" y="2913907"/>
            <a:ext cx="3437411" cy="974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13" y="2853849"/>
            <a:ext cx="11513231" cy="24956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7954" y="1117383"/>
            <a:ext cx="11139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hujjatni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xohishiga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yaratmoqchi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MS Word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paneliga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72464" y="3042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Hujjatlarni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formatlash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 rot="16200000">
            <a:off x="1773339" y="4085109"/>
            <a:ext cx="373747" cy="3217799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 rot="16200000">
            <a:off x="5687769" y="3591690"/>
            <a:ext cx="373747" cy="4178972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9742163" y="3961489"/>
            <a:ext cx="373747" cy="3497728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4385" y="5897227"/>
            <a:ext cx="35653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Буфер обмена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4642" y="5897227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Шрифты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59036" y="5897227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Абзац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52348" y="324742"/>
            <a:ext cx="10196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Matnni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formatlash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372" y="1147532"/>
            <a:ext cx="11816556" cy="5488711"/>
            <a:chOff x="262372" y="1147532"/>
            <a:chExt cx="11816556" cy="5488711"/>
          </a:xfrm>
        </p:grpSpPr>
        <p:pic>
          <p:nvPicPr>
            <p:cNvPr id="6148" name="Picture 4" descr="Real Estate Letterhead Template | Letterhead template, Company letterhead  template, Business letter templat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705"/>
            <a:stretch/>
          </p:blipFill>
          <p:spPr bwMode="auto">
            <a:xfrm>
              <a:off x="262372" y="1220886"/>
              <a:ext cx="5043950" cy="5400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Real Estate Letterhead Template | Letterhead template, Company letterhead  template, Business letter templat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9" t="-1366" r="-58" b="1366"/>
            <a:stretch/>
          </p:blipFill>
          <p:spPr bwMode="auto">
            <a:xfrm>
              <a:off x="5262078" y="1147532"/>
              <a:ext cx="6816850" cy="548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5445798" y="307201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matnning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o‘zgartiruvchi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bajarishdir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032090" y="2826967"/>
            <a:ext cx="4630994" cy="11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445798" y="5885478"/>
            <a:ext cx="6025901" cy="29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1" y="1135837"/>
            <a:ext cx="2407083" cy="16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851" y="280498"/>
            <a:ext cx="119781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protsessorida</a:t>
            </a: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hujjatlarni</a:t>
            </a: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endParaRPr lang="ru-RU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CF6DF3-9BF5-49AE-B4EA-D561E2A25862}"/>
              </a:ext>
            </a:extLst>
          </p:cNvPr>
          <p:cNvSpPr txBox="1"/>
          <p:nvPr/>
        </p:nvSpPr>
        <p:spPr>
          <a:xfrm>
            <a:off x="8488562" y="3058844"/>
            <a:ext cx="3195915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hujjatlarni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endParaRPr lang="en-US" sz="4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5ED324-0B8C-4160-AD09-1C0F611A0A3A}"/>
              </a:ext>
            </a:extLst>
          </p:cNvPr>
          <p:cNvSpPr txBox="1"/>
          <p:nvPr/>
        </p:nvSpPr>
        <p:spPr>
          <a:xfrm>
            <a:off x="323264" y="2691460"/>
            <a:ext cx="3815567" cy="193899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shriftlarni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endParaRPr lang="en-US" sz="4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1604B8-9D00-45C1-BEAF-38C8E87987ED}"/>
              </a:ext>
            </a:extLst>
          </p:cNvPr>
          <p:cNvSpPr txBox="1"/>
          <p:nvPr/>
        </p:nvSpPr>
        <p:spPr>
          <a:xfrm>
            <a:off x="4291188" y="1439564"/>
            <a:ext cx="3345810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abzaslarni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formatlash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id="{A9A0CB50-762A-4FD6-B574-DC5C39574462}"/>
              </a:ext>
            </a:extLst>
          </p:cNvPr>
          <p:cNvGrpSpPr/>
          <p:nvPr/>
        </p:nvGrpSpPr>
        <p:grpSpPr>
          <a:xfrm>
            <a:off x="3038168" y="2920181"/>
            <a:ext cx="6405482" cy="2997366"/>
            <a:chOff x="1969955" y="2388644"/>
            <a:chExt cx="5353867" cy="2765774"/>
          </a:xfrm>
        </p:grpSpPr>
        <p:sp>
          <p:nvSpPr>
            <p:cNvPr id="77" name="Freeform: Shape 54">
              <a:extLst>
                <a:ext uri="{FF2B5EF4-FFF2-40B4-BE49-F238E27FC236}">
                  <a16:creationId xmlns:a16="http://schemas.microsoft.com/office/drawing/2014/main" id="{13A25D13-1B90-4D0F-BADE-E7DA803DA88A}"/>
                </a:ext>
              </a:extLst>
            </p:cNvPr>
            <p:cNvSpPr/>
            <p:nvPr/>
          </p:nvSpPr>
          <p:spPr>
            <a:xfrm>
              <a:off x="2521498" y="3358124"/>
              <a:ext cx="2104040" cy="1696614"/>
            </a:xfrm>
            <a:custGeom>
              <a:avLst/>
              <a:gdLst>
                <a:gd name="connsiteX0" fmla="*/ 1124316 w 2805386"/>
                <a:gd name="connsiteY0" fmla="*/ 786388 h 2262152"/>
                <a:gd name="connsiteX1" fmla="*/ 1102535 w 2805386"/>
                <a:gd name="connsiteY1" fmla="*/ 849640 h 2262152"/>
                <a:gd name="connsiteX2" fmla="*/ 1102961 w 2805386"/>
                <a:gd name="connsiteY2" fmla="*/ 850122 h 2262152"/>
                <a:gd name="connsiteX3" fmla="*/ 889418 w 2805386"/>
                <a:gd name="connsiteY3" fmla="*/ 1470955 h 2262152"/>
                <a:gd name="connsiteX4" fmla="*/ 891706 w 2805386"/>
                <a:gd name="connsiteY4" fmla="*/ 1472911 h 2262152"/>
                <a:gd name="connsiteX5" fmla="*/ 1006111 w 2805386"/>
                <a:gd name="connsiteY5" fmla="*/ 1475121 h 2262152"/>
                <a:gd name="connsiteX6" fmla="*/ 1668799 w 2805386"/>
                <a:gd name="connsiteY6" fmla="*/ 1497065 h 2262152"/>
                <a:gd name="connsiteX7" fmla="*/ 1668774 w 2805386"/>
                <a:gd name="connsiteY7" fmla="*/ 1497138 h 2262152"/>
                <a:gd name="connsiteX8" fmla="*/ 1670987 w 2805386"/>
                <a:gd name="connsiteY8" fmla="*/ 1497138 h 2262152"/>
                <a:gd name="connsiteX9" fmla="*/ 1668799 w 2805386"/>
                <a:gd name="connsiteY9" fmla="*/ 1497065 h 2262152"/>
                <a:gd name="connsiteX10" fmla="*/ 1721666 w 2805386"/>
                <a:gd name="connsiteY10" fmla="*/ 1345146 h 2262152"/>
                <a:gd name="connsiteX11" fmla="*/ 1844925 w 2805386"/>
                <a:gd name="connsiteY11" fmla="*/ 979702 h 2262152"/>
                <a:gd name="connsiteX12" fmla="*/ 1862517 w 2805386"/>
                <a:gd name="connsiteY12" fmla="*/ 931248 h 2262152"/>
                <a:gd name="connsiteX13" fmla="*/ 1882322 w 2805386"/>
                <a:gd name="connsiteY13" fmla="*/ 871829 h 2262152"/>
                <a:gd name="connsiteX14" fmla="*/ 1897817 w 2805386"/>
                <a:gd name="connsiteY14" fmla="*/ 825585 h 2262152"/>
                <a:gd name="connsiteX15" fmla="*/ 1900134 w 2805386"/>
                <a:gd name="connsiteY15" fmla="*/ 818794 h 2262152"/>
                <a:gd name="connsiteX16" fmla="*/ 1845253 w 2805386"/>
                <a:gd name="connsiteY16" fmla="*/ 816685 h 2262152"/>
                <a:gd name="connsiteX17" fmla="*/ 596606 w 2805386"/>
                <a:gd name="connsiteY17" fmla="*/ 0 h 2262152"/>
                <a:gd name="connsiteX18" fmla="*/ 1576388 w 2805386"/>
                <a:gd name="connsiteY18" fmla="*/ 32983 h 2262152"/>
                <a:gd name="connsiteX19" fmla="*/ 1818479 w 2805386"/>
                <a:gd name="connsiteY19" fmla="*/ 41823 h 2262152"/>
                <a:gd name="connsiteX20" fmla="*/ 1661880 w 2805386"/>
                <a:gd name="connsiteY20" fmla="*/ 189189 h 2262152"/>
                <a:gd name="connsiteX21" fmla="*/ 2511923 w 2805386"/>
                <a:gd name="connsiteY21" fmla="*/ 189189 h 2262152"/>
                <a:gd name="connsiteX22" fmla="*/ 2516442 w 2805386"/>
                <a:gd name="connsiteY22" fmla="*/ 184974 h 2262152"/>
                <a:gd name="connsiteX23" fmla="*/ 2515022 w 2805386"/>
                <a:gd name="connsiteY23" fmla="*/ 189189 h 2262152"/>
                <a:gd name="connsiteX24" fmla="*/ 2515182 w 2805386"/>
                <a:gd name="connsiteY24" fmla="*/ 189189 h 2262152"/>
                <a:gd name="connsiteX25" fmla="*/ 2516980 w 2805386"/>
                <a:gd name="connsiteY25" fmla="*/ 183854 h 2262152"/>
                <a:gd name="connsiteX26" fmla="*/ 2587361 w 2805386"/>
                <a:gd name="connsiteY26" fmla="*/ 115581 h 2262152"/>
                <a:gd name="connsiteX27" fmla="*/ 2805386 w 2805386"/>
                <a:gd name="connsiteY27" fmla="*/ 489839 h 2262152"/>
                <a:gd name="connsiteX28" fmla="*/ 2455299 w 2805386"/>
                <a:gd name="connsiteY28" fmla="*/ 1526852 h 2262152"/>
                <a:gd name="connsiteX29" fmla="*/ 2296876 w 2805386"/>
                <a:gd name="connsiteY29" fmla="*/ 2002377 h 2262152"/>
                <a:gd name="connsiteX30" fmla="*/ 2246233 w 2805386"/>
                <a:gd name="connsiteY30" fmla="*/ 2152041 h 2262152"/>
                <a:gd name="connsiteX31" fmla="*/ 2208705 w 2805386"/>
                <a:gd name="connsiteY31" fmla="*/ 2262152 h 2262152"/>
                <a:gd name="connsiteX32" fmla="*/ 251540 w 2805386"/>
                <a:gd name="connsiteY32" fmla="*/ 2196066 h 2262152"/>
                <a:gd name="connsiteX33" fmla="*/ 1194 w 2805386"/>
                <a:gd name="connsiteY33" fmla="*/ 1772343 h 2262152"/>
                <a:gd name="connsiteX34" fmla="*/ 0 w 2805386"/>
                <a:gd name="connsiteY34" fmla="*/ 1772304 h 2262152"/>
                <a:gd name="connsiteX35" fmla="*/ 88075 w 2805386"/>
                <a:gd name="connsiteY35" fmla="*/ 1516944 h 2262152"/>
                <a:gd name="connsiteX0" fmla="*/ 1124316 w 2805386"/>
                <a:gd name="connsiteY0" fmla="*/ 786388 h 2262152"/>
                <a:gd name="connsiteX1" fmla="*/ 1102535 w 2805386"/>
                <a:gd name="connsiteY1" fmla="*/ 849640 h 2262152"/>
                <a:gd name="connsiteX2" fmla="*/ 889418 w 2805386"/>
                <a:gd name="connsiteY2" fmla="*/ 1470955 h 2262152"/>
                <a:gd name="connsiteX3" fmla="*/ 891706 w 2805386"/>
                <a:gd name="connsiteY3" fmla="*/ 1472911 h 2262152"/>
                <a:gd name="connsiteX4" fmla="*/ 1006111 w 2805386"/>
                <a:gd name="connsiteY4" fmla="*/ 1475121 h 2262152"/>
                <a:gd name="connsiteX5" fmla="*/ 1668799 w 2805386"/>
                <a:gd name="connsiteY5" fmla="*/ 1497065 h 2262152"/>
                <a:gd name="connsiteX6" fmla="*/ 1668774 w 2805386"/>
                <a:gd name="connsiteY6" fmla="*/ 1497138 h 2262152"/>
                <a:gd name="connsiteX7" fmla="*/ 1670987 w 2805386"/>
                <a:gd name="connsiteY7" fmla="*/ 1497138 h 2262152"/>
                <a:gd name="connsiteX8" fmla="*/ 1668799 w 2805386"/>
                <a:gd name="connsiteY8" fmla="*/ 1497065 h 2262152"/>
                <a:gd name="connsiteX9" fmla="*/ 1721666 w 2805386"/>
                <a:gd name="connsiteY9" fmla="*/ 1345146 h 2262152"/>
                <a:gd name="connsiteX10" fmla="*/ 1844925 w 2805386"/>
                <a:gd name="connsiteY10" fmla="*/ 979702 h 2262152"/>
                <a:gd name="connsiteX11" fmla="*/ 1862517 w 2805386"/>
                <a:gd name="connsiteY11" fmla="*/ 931248 h 2262152"/>
                <a:gd name="connsiteX12" fmla="*/ 1882322 w 2805386"/>
                <a:gd name="connsiteY12" fmla="*/ 871829 h 2262152"/>
                <a:gd name="connsiteX13" fmla="*/ 1897817 w 2805386"/>
                <a:gd name="connsiteY13" fmla="*/ 825585 h 2262152"/>
                <a:gd name="connsiteX14" fmla="*/ 1900134 w 2805386"/>
                <a:gd name="connsiteY14" fmla="*/ 818794 h 2262152"/>
                <a:gd name="connsiteX15" fmla="*/ 1845253 w 2805386"/>
                <a:gd name="connsiteY15" fmla="*/ 816685 h 2262152"/>
                <a:gd name="connsiteX16" fmla="*/ 1124316 w 2805386"/>
                <a:gd name="connsiteY16" fmla="*/ 786388 h 2262152"/>
                <a:gd name="connsiteX17" fmla="*/ 596606 w 2805386"/>
                <a:gd name="connsiteY17" fmla="*/ 0 h 2262152"/>
                <a:gd name="connsiteX18" fmla="*/ 1576388 w 2805386"/>
                <a:gd name="connsiteY18" fmla="*/ 32983 h 2262152"/>
                <a:gd name="connsiteX19" fmla="*/ 1818479 w 2805386"/>
                <a:gd name="connsiteY19" fmla="*/ 41823 h 2262152"/>
                <a:gd name="connsiteX20" fmla="*/ 1661880 w 2805386"/>
                <a:gd name="connsiteY20" fmla="*/ 189189 h 2262152"/>
                <a:gd name="connsiteX21" fmla="*/ 2511923 w 2805386"/>
                <a:gd name="connsiteY21" fmla="*/ 189189 h 2262152"/>
                <a:gd name="connsiteX22" fmla="*/ 2516442 w 2805386"/>
                <a:gd name="connsiteY22" fmla="*/ 184974 h 2262152"/>
                <a:gd name="connsiteX23" fmla="*/ 2515022 w 2805386"/>
                <a:gd name="connsiteY23" fmla="*/ 189189 h 2262152"/>
                <a:gd name="connsiteX24" fmla="*/ 2515182 w 2805386"/>
                <a:gd name="connsiteY24" fmla="*/ 189189 h 2262152"/>
                <a:gd name="connsiteX25" fmla="*/ 2516980 w 2805386"/>
                <a:gd name="connsiteY25" fmla="*/ 183854 h 2262152"/>
                <a:gd name="connsiteX26" fmla="*/ 2587361 w 2805386"/>
                <a:gd name="connsiteY26" fmla="*/ 115581 h 2262152"/>
                <a:gd name="connsiteX27" fmla="*/ 2805386 w 2805386"/>
                <a:gd name="connsiteY27" fmla="*/ 489839 h 2262152"/>
                <a:gd name="connsiteX28" fmla="*/ 2455299 w 2805386"/>
                <a:gd name="connsiteY28" fmla="*/ 1526852 h 2262152"/>
                <a:gd name="connsiteX29" fmla="*/ 2296876 w 2805386"/>
                <a:gd name="connsiteY29" fmla="*/ 2002377 h 2262152"/>
                <a:gd name="connsiteX30" fmla="*/ 2246233 w 2805386"/>
                <a:gd name="connsiteY30" fmla="*/ 2152041 h 2262152"/>
                <a:gd name="connsiteX31" fmla="*/ 2208705 w 2805386"/>
                <a:gd name="connsiteY31" fmla="*/ 2262152 h 2262152"/>
                <a:gd name="connsiteX32" fmla="*/ 251540 w 2805386"/>
                <a:gd name="connsiteY32" fmla="*/ 2196066 h 2262152"/>
                <a:gd name="connsiteX33" fmla="*/ 1194 w 2805386"/>
                <a:gd name="connsiteY33" fmla="*/ 1772343 h 2262152"/>
                <a:gd name="connsiteX34" fmla="*/ 0 w 2805386"/>
                <a:gd name="connsiteY34" fmla="*/ 1772304 h 2262152"/>
                <a:gd name="connsiteX35" fmla="*/ 88075 w 2805386"/>
                <a:gd name="connsiteY35" fmla="*/ 1516944 h 2262152"/>
                <a:gd name="connsiteX36" fmla="*/ 596606 w 2805386"/>
                <a:gd name="connsiteY36" fmla="*/ 0 h 2262152"/>
                <a:gd name="connsiteX0" fmla="*/ 1124316 w 2805386"/>
                <a:gd name="connsiteY0" fmla="*/ 786388 h 2262152"/>
                <a:gd name="connsiteX1" fmla="*/ 889418 w 2805386"/>
                <a:gd name="connsiteY1" fmla="*/ 1470955 h 2262152"/>
                <a:gd name="connsiteX2" fmla="*/ 891706 w 2805386"/>
                <a:gd name="connsiteY2" fmla="*/ 1472911 h 2262152"/>
                <a:gd name="connsiteX3" fmla="*/ 1006111 w 2805386"/>
                <a:gd name="connsiteY3" fmla="*/ 1475121 h 2262152"/>
                <a:gd name="connsiteX4" fmla="*/ 1668799 w 2805386"/>
                <a:gd name="connsiteY4" fmla="*/ 1497065 h 2262152"/>
                <a:gd name="connsiteX5" fmla="*/ 1668774 w 2805386"/>
                <a:gd name="connsiteY5" fmla="*/ 1497138 h 2262152"/>
                <a:gd name="connsiteX6" fmla="*/ 1670987 w 2805386"/>
                <a:gd name="connsiteY6" fmla="*/ 1497138 h 2262152"/>
                <a:gd name="connsiteX7" fmla="*/ 1668799 w 2805386"/>
                <a:gd name="connsiteY7" fmla="*/ 1497065 h 2262152"/>
                <a:gd name="connsiteX8" fmla="*/ 1721666 w 2805386"/>
                <a:gd name="connsiteY8" fmla="*/ 1345146 h 2262152"/>
                <a:gd name="connsiteX9" fmla="*/ 1844925 w 2805386"/>
                <a:gd name="connsiteY9" fmla="*/ 979702 h 2262152"/>
                <a:gd name="connsiteX10" fmla="*/ 1862517 w 2805386"/>
                <a:gd name="connsiteY10" fmla="*/ 931248 h 2262152"/>
                <a:gd name="connsiteX11" fmla="*/ 1882322 w 2805386"/>
                <a:gd name="connsiteY11" fmla="*/ 871829 h 2262152"/>
                <a:gd name="connsiteX12" fmla="*/ 1897817 w 2805386"/>
                <a:gd name="connsiteY12" fmla="*/ 825585 h 2262152"/>
                <a:gd name="connsiteX13" fmla="*/ 1900134 w 2805386"/>
                <a:gd name="connsiteY13" fmla="*/ 818794 h 2262152"/>
                <a:gd name="connsiteX14" fmla="*/ 1845253 w 2805386"/>
                <a:gd name="connsiteY14" fmla="*/ 816685 h 2262152"/>
                <a:gd name="connsiteX15" fmla="*/ 1124316 w 2805386"/>
                <a:gd name="connsiteY15" fmla="*/ 786388 h 2262152"/>
                <a:gd name="connsiteX16" fmla="*/ 596606 w 2805386"/>
                <a:gd name="connsiteY16" fmla="*/ 0 h 2262152"/>
                <a:gd name="connsiteX17" fmla="*/ 1576388 w 2805386"/>
                <a:gd name="connsiteY17" fmla="*/ 32983 h 2262152"/>
                <a:gd name="connsiteX18" fmla="*/ 1818479 w 2805386"/>
                <a:gd name="connsiteY18" fmla="*/ 41823 h 2262152"/>
                <a:gd name="connsiteX19" fmla="*/ 1661880 w 2805386"/>
                <a:gd name="connsiteY19" fmla="*/ 189189 h 2262152"/>
                <a:gd name="connsiteX20" fmla="*/ 2511923 w 2805386"/>
                <a:gd name="connsiteY20" fmla="*/ 189189 h 2262152"/>
                <a:gd name="connsiteX21" fmla="*/ 2516442 w 2805386"/>
                <a:gd name="connsiteY21" fmla="*/ 184974 h 2262152"/>
                <a:gd name="connsiteX22" fmla="*/ 2515022 w 2805386"/>
                <a:gd name="connsiteY22" fmla="*/ 189189 h 2262152"/>
                <a:gd name="connsiteX23" fmla="*/ 2515182 w 2805386"/>
                <a:gd name="connsiteY23" fmla="*/ 189189 h 2262152"/>
                <a:gd name="connsiteX24" fmla="*/ 2516980 w 2805386"/>
                <a:gd name="connsiteY24" fmla="*/ 183854 h 2262152"/>
                <a:gd name="connsiteX25" fmla="*/ 2587361 w 2805386"/>
                <a:gd name="connsiteY25" fmla="*/ 115581 h 2262152"/>
                <a:gd name="connsiteX26" fmla="*/ 2805386 w 2805386"/>
                <a:gd name="connsiteY26" fmla="*/ 489839 h 2262152"/>
                <a:gd name="connsiteX27" fmla="*/ 2455299 w 2805386"/>
                <a:gd name="connsiteY27" fmla="*/ 1526852 h 2262152"/>
                <a:gd name="connsiteX28" fmla="*/ 2296876 w 2805386"/>
                <a:gd name="connsiteY28" fmla="*/ 2002377 h 2262152"/>
                <a:gd name="connsiteX29" fmla="*/ 2246233 w 2805386"/>
                <a:gd name="connsiteY29" fmla="*/ 2152041 h 2262152"/>
                <a:gd name="connsiteX30" fmla="*/ 2208705 w 2805386"/>
                <a:gd name="connsiteY30" fmla="*/ 2262152 h 2262152"/>
                <a:gd name="connsiteX31" fmla="*/ 251540 w 2805386"/>
                <a:gd name="connsiteY31" fmla="*/ 2196066 h 2262152"/>
                <a:gd name="connsiteX32" fmla="*/ 1194 w 2805386"/>
                <a:gd name="connsiteY32" fmla="*/ 1772343 h 2262152"/>
                <a:gd name="connsiteX33" fmla="*/ 0 w 2805386"/>
                <a:gd name="connsiteY33" fmla="*/ 1772304 h 2262152"/>
                <a:gd name="connsiteX34" fmla="*/ 88075 w 2805386"/>
                <a:gd name="connsiteY34" fmla="*/ 1516944 h 2262152"/>
                <a:gd name="connsiteX35" fmla="*/ 596606 w 2805386"/>
                <a:gd name="connsiteY35" fmla="*/ 0 h 226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05386" h="2262152">
                  <a:moveTo>
                    <a:pt x="1124316" y="786388"/>
                  </a:moveTo>
                  <a:lnTo>
                    <a:pt x="889418" y="1470955"/>
                  </a:lnTo>
                  <a:lnTo>
                    <a:pt x="891706" y="1472911"/>
                  </a:lnTo>
                  <a:lnTo>
                    <a:pt x="1006111" y="1475121"/>
                  </a:lnTo>
                  <a:lnTo>
                    <a:pt x="1668799" y="1497065"/>
                  </a:lnTo>
                  <a:cubicBezTo>
                    <a:pt x="1668791" y="1497089"/>
                    <a:pt x="1668782" y="1497114"/>
                    <a:pt x="1668774" y="1497138"/>
                  </a:cubicBezTo>
                  <a:lnTo>
                    <a:pt x="1670987" y="1497138"/>
                  </a:lnTo>
                  <a:lnTo>
                    <a:pt x="1668799" y="1497065"/>
                  </a:lnTo>
                  <a:lnTo>
                    <a:pt x="1721666" y="1345146"/>
                  </a:lnTo>
                  <a:lnTo>
                    <a:pt x="1844925" y="979702"/>
                  </a:lnTo>
                  <a:lnTo>
                    <a:pt x="1862517" y="931248"/>
                  </a:lnTo>
                  <a:lnTo>
                    <a:pt x="1882322" y="871829"/>
                  </a:lnTo>
                  <a:lnTo>
                    <a:pt x="1897817" y="825585"/>
                  </a:lnTo>
                  <a:lnTo>
                    <a:pt x="1900134" y="818794"/>
                  </a:lnTo>
                  <a:lnTo>
                    <a:pt x="1845253" y="816685"/>
                  </a:lnTo>
                  <a:lnTo>
                    <a:pt x="1124316" y="786388"/>
                  </a:lnTo>
                  <a:close/>
                  <a:moveTo>
                    <a:pt x="596606" y="0"/>
                  </a:moveTo>
                  <a:lnTo>
                    <a:pt x="1576388" y="32983"/>
                  </a:lnTo>
                  <a:lnTo>
                    <a:pt x="1818479" y="41823"/>
                  </a:lnTo>
                  <a:lnTo>
                    <a:pt x="1661880" y="189189"/>
                  </a:lnTo>
                  <a:lnTo>
                    <a:pt x="2511923" y="189189"/>
                  </a:lnTo>
                  <a:lnTo>
                    <a:pt x="2516442" y="184974"/>
                  </a:lnTo>
                  <a:lnTo>
                    <a:pt x="2515022" y="189189"/>
                  </a:lnTo>
                  <a:lnTo>
                    <a:pt x="2515182" y="189189"/>
                  </a:lnTo>
                  <a:lnTo>
                    <a:pt x="2516980" y="183854"/>
                  </a:lnTo>
                  <a:lnTo>
                    <a:pt x="2587361" y="115581"/>
                  </a:lnTo>
                  <a:lnTo>
                    <a:pt x="2805386" y="489839"/>
                  </a:lnTo>
                  <a:lnTo>
                    <a:pt x="2455299" y="1526852"/>
                  </a:lnTo>
                  <a:lnTo>
                    <a:pt x="2296876" y="2002377"/>
                  </a:lnTo>
                  <a:lnTo>
                    <a:pt x="2246233" y="2152041"/>
                  </a:lnTo>
                  <a:lnTo>
                    <a:pt x="2208705" y="2262152"/>
                  </a:lnTo>
                  <a:lnTo>
                    <a:pt x="251540" y="2196066"/>
                  </a:lnTo>
                  <a:lnTo>
                    <a:pt x="1194" y="1772343"/>
                  </a:lnTo>
                  <a:lnTo>
                    <a:pt x="0" y="1772304"/>
                  </a:lnTo>
                  <a:lnTo>
                    <a:pt x="88075" y="1516944"/>
                  </a:lnTo>
                  <a:lnTo>
                    <a:pt x="596606" y="0"/>
                  </a:lnTo>
                  <a:close/>
                </a:path>
              </a:pathLst>
            </a:custGeom>
            <a:solidFill>
              <a:srgbClr val="4CC1EF">
                <a:lumMod val="75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: Shape 37">
              <a:extLst>
                <a:ext uri="{FF2B5EF4-FFF2-40B4-BE49-F238E27FC236}">
                  <a16:creationId xmlns:a16="http://schemas.microsoft.com/office/drawing/2014/main" id="{9F906C9C-398F-427F-8FDB-272AD29CE385}"/>
                </a:ext>
              </a:extLst>
            </p:cNvPr>
            <p:cNvSpPr/>
            <p:nvPr/>
          </p:nvSpPr>
          <p:spPr>
            <a:xfrm>
              <a:off x="4517510" y="3513764"/>
              <a:ext cx="2349669" cy="1581098"/>
            </a:xfrm>
            <a:custGeom>
              <a:avLst/>
              <a:gdLst>
                <a:gd name="connsiteX0" fmla="*/ 1509802 w 3132892"/>
                <a:gd name="connsiteY0" fmla="*/ 943766 h 2108130"/>
                <a:gd name="connsiteX1" fmla="*/ 1338583 w 3132892"/>
                <a:gd name="connsiteY1" fmla="*/ 1011784 h 2108130"/>
                <a:gd name="connsiteX2" fmla="*/ 1620402 w 3132892"/>
                <a:gd name="connsiteY2" fmla="*/ 1166852 h 2108130"/>
                <a:gd name="connsiteX3" fmla="*/ 1791884 w 3132892"/>
                <a:gd name="connsiteY3" fmla="*/ 1096822 h 2108130"/>
                <a:gd name="connsiteX4" fmla="*/ 1567556 w 3132892"/>
                <a:gd name="connsiteY4" fmla="*/ 0 h 2108130"/>
                <a:gd name="connsiteX5" fmla="*/ 3130533 w 3132892"/>
                <a:gd name="connsiteY5" fmla="*/ 849756 h 2108130"/>
                <a:gd name="connsiteX6" fmla="*/ 3132892 w 3132892"/>
                <a:gd name="connsiteY6" fmla="*/ 848787 h 2108130"/>
                <a:gd name="connsiteX7" fmla="*/ 3060226 w 3132892"/>
                <a:gd name="connsiteY7" fmla="*/ 1493877 h 2108130"/>
                <a:gd name="connsiteX8" fmla="*/ 1563110 w 3132892"/>
                <a:gd name="connsiteY8" fmla="*/ 2108130 h 2108130"/>
                <a:gd name="connsiteX9" fmla="*/ 612074 w 3132892"/>
                <a:gd name="connsiteY9" fmla="*/ 1590750 h 2108130"/>
                <a:gd name="connsiteX10" fmla="*/ 213501 w 3132892"/>
                <a:gd name="connsiteY10" fmla="*/ 1372786 h 2108130"/>
                <a:gd name="connsiteX11" fmla="*/ 72666 w 3132892"/>
                <a:gd name="connsiteY11" fmla="*/ 1295771 h 2108130"/>
                <a:gd name="connsiteX12" fmla="*/ 0 w 3132892"/>
                <a:gd name="connsiteY12" fmla="*/ 1256134 h 2108130"/>
                <a:gd name="connsiteX13" fmla="*/ 72431 w 3132892"/>
                <a:gd name="connsiteY13" fmla="*/ 615305 h 2108130"/>
                <a:gd name="connsiteX14" fmla="*/ 70448 w 3132892"/>
                <a:gd name="connsiteY14" fmla="*/ 614233 h 2108130"/>
                <a:gd name="connsiteX15" fmla="*/ 72655 w 3132892"/>
                <a:gd name="connsiteY15" fmla="*/ 613318 h 2108130"/>
                <a:gd name="connsiteX16" fmla="*/ 72666 w 3132892"/>
                <a:gd name="connsiteY16" fmla="*/ 613224 h 2108130"/>
                <a:gd name="connsiteX17" fmla="*/ 72759 w 3132892"/>
                <a:gd name="connsiteY17" fmla="*/ 613275 h 2108130"/>
                <a:gd name="connsiteX18" fmla="*/ 521833 w 3132892"/>
                <a:gd name="connsiteY18" fmla="*/ 427089 h 2108130"/>
                <a:gd name="connsiteX19" fmla="*/ 717773 w 3132892"/>
                <a:gd name="connsiteY19" fmla="*/ 649479 h 2108130"/>
                <a:gd name="connsiteX20" fmla="*/ 691280 w 3132892"/>
                <a:gd name="connsiteY20" fmla="*/ 660459 h 2108130"/>
                <a:gd name="connsiteX21" fmla="*/ 724291 w 3132892"/>
                <a:gd name="connsiteY21" fmla="*/ 680319 h 2108130"/>
                <a:gd name="connsiteX22" fmla="*/ 865260 w 3132892"/>
                <a:gd name="connsiteY22" fmla="*/ 755150 h 2108130"/>
                <a:gd name="connsiteX23" fmla="*/ 1263658 w 3132892"/>
                <a:gd name="connsiteY23" fmla="*/ 973134 h 2108130"/>
                <a:gd name="connsiteX24" fmla="*/ 1265795 w 3132892"/>
                <a:gd name="connsiteY24" fmla="*/ 974234 h 2108130"/>
                <a:gd name="connsiteX25" fmla="*/ 1536224 w 3132892"/>
                <a:gd name="connsiteY25" fmla="*/ 716997 h 2108130"/>
                <a:gd name="connsiteX26" fmla="*/ 1278636 w 3132892"/>
                <a:gd name="connsiteY26" fmla="*/ 421964 h 2108130"/>
                <a:gd name="connsiteX27" fmla="*/ 1307233 w 3132892"/>
                <a:gd name="connsiteY27" fmla="*/ 410360 h 2108130"/>
                <a:gd name="connsiteX28" fmla="*/ 1305720 w 3132892"/>
                <a:gd name="connsiteY28" fmla="*/ 408847 h 2108130"/>
                <a:gd name="connsiteX29" fmla="*/ 1276975 w 3132892"/>
                <a:gd name="connsiteY29" fmla="*/ 420514 h 2108130"/>
                <a:gd name="connsiteX30" fmla="*/ 1081035 w 3132892"/>
                <a:gd name="connsiteY30" fmla="*/ 198124 h 2108130"/>
                <a:gd name="connsiteX31" fmla="*/ 1131614 w 3132892"/>
                <a:gd name="connsiteY31" fmla="*/ 178332 h 2108130"/>
                <a:gd name="connsiteX0" fmla="*/ 1509802 w 3132892"/>
                <a:gd name="connsiteY0" fmla="*/ 943766 h 2108130"/>
                <a:gd name="connsiteX1" fmla="*/ 1338583 w 3132892"/>
                <a:gd name="connsiteY1" fmla="*/ 1011784 h 2108130"/>
                <a:gd name="connsiteX2" fmla="*/ 1620402 w 3132892"/>
                <a:gd name="connsiteY2" fmla="*/ 1166852 h 2108130"/>
                <a:gd name="connsiteX3" fmla="*/ 1791884 w 3132892"/>
                <a:gd name="connsiteY3" fmla="*/ 1096822 h 2108130"/>
                <a:gd name="connsiteX4" fmla="*/ 1509802 w 3132892"/>
                <a:gd name="connsiteY4" fmla="*/ 943766 h 2108130"/>
                <a:gd name="connsiteX5" fmla="*/ 1567556 w 3132892"/>
                <a:gd name="connsiteY5" fmla="*/ 0 h 2108130"/>
                <a:gd name="connsiteX6" fmla="*/ 3130533 w 3132892"/>
                <a:gd name="connsiteY6" fmla="*/ 849756 h 2108130"/>
                <a:gd name="connsiteX7" fmla="*/ 3132892 w 3132892"/>
                <a:gd name="connsiteY7" fmla="*/ 848787 h 2108130"/>
                <a:gd name="connsiteX8" fmla="*/ 3060226 w 3132892"/>
                <a:gd name="connsiteY8" fmla="*/ 1493877 h 2108130"/>
                <a:gd name="connsiteX9" fmla="*/ 1563110 w 3132892"/>
                <a:gd name="connsiteY9" fmla="*/ 2108130 h 2108130"/>
                <a:gd name="connsiteX10" fmla="*/ 612074 w 3132892"/>
                <a:gd name="connsiteY10" fmla="*/ 1590750 h 2108130"/>
                <a:gd name="connsiteX11" fmla="*/ 213501 w 3132892"/>
                <a:gd name="connsiteY11" fmla="*/ 1372786 h 2108130"/>
                <a:gd name="connsiteX12" fmla="*/ 72666 w 3132892"/>
                <a:gd name="connsiteY12" fmla="*/ 1295771 h 2108130"/>
                <a:gd name="connsiteX13" fmla="*/ 0 w 3132892"/>
                <a:gd name="connsiteY13" fmla="*/ 1256134 h 2108130"/>
                <a:gd name="connsiteX14" fmla="*/ 72431 w 3132892"/>
                <a:gd name="connsiteY14" fmla="*/ 615305 h 2108130"/>
                <a:gd name="connsiteX15" fmla="*/ 70448 w 3132892"/>
                <a:gd name="connsiteY15" fmla="*/ 614233 h 2108130"/>
                <a:gd name="connsiteX16" fmla="*/ 72655 w 3132892"/>
                <a:gd name="connsiteY16" fmla="*/ 613318 h 2108130"/>
                <a:gd name="connsiteX17" fmla="*/ 72666 w 3132892"/>
                <a:gd name="connsiteY17" fmla="*/ 613224 h 2108130"/>
                <a:gd name="connsiteX18" fmla="*/ 72759 w 3132892"/>
                <a:gd name="connsiteY18" fmla="*/ 613275 h 2108130"/>
                <a:gd name="connsiteX19" fmla="*/ 521833 w 3132892"/>
                <a:gd name="connsiteY19" fmla="*/ 427089 h 2108130"/>
                <a:gd name="connsiteX20" fmla="*/ 717773 w 3132892"/>
                <a:gd name="connsiteY20" fmla="*/ 649479 h 2108130"/>
                <a:gd name="connsiteX21" fmla="*/ 691280 w 3132892"/>
                <a:gd name="connsiteY21" fmla="*/ 660459 h 2108130"/>
                <a:gd name="connsiteX22" fmla="*/ 724291 w 3132892"/>
                <a:gd name="connsiteY22" fmla="*/ 680319 h 2108130"/>
                <a:gd name="connsiteX23" fmla="*/ 865260 w 3132892"/>
                <a:gd name="connsiteY23" fmla="*/ 755150 h 2108130"/>
                <a:gd name="connsiteX24" fmla="*/ 1263658 w 3132892"/>
                <a:gd name="connsiteY24" fmla="*/ 973134 h 2108130"/>
                <a:gd name="connsiteX25" fmla="*/ 1265795 w 3132892"/>
                <a:gd name="connsiteY25" fmla="*/ 974234 h 2108130"/>
                <a:gd name="connsiteX26" fmla="*/ 1536224 w 3132892"/>
                <a:gd name="connsiteY26" fmla="*/ 716997 h 2108130"/>
                <a:gd name="connsiteX27" fmla="*/ 1278636 w 3132892"/>
                <a:gd name="connsiteY27" fmla="*/ 421964 h 2108130"/>
                <a:gd name="connsiteX28" fmla="*/ 1307233 w 3132892"/>
                <a:gd name="connsiteY28" fmla="*/ 410360 h 2108130"/>
                <a:gd name="connsiteX29" fmla="*/ 1276975 w 3132892"/>
                <a:gd name="connsiteY29" fmla="*/ 420514 h 2108130"/>
                <a:gd name="connsiteX30" fmla="*/ 1081035 w 3132892"/>
                <a:gd name="connsiteY30" fmla="*/ 198124 h 2108130"/>
                <a:gd name="connsiteX31" fmla="*/ 1131614 w 3132892"/>
                <a:gd name="connsiteY31" fmla="*/ 178332 h 2108130"/>
                <a:gd name="connsiteX32" fmla="*/ 1567556 w 3132892"/>
                <a:gd name="connsiteY32" fmla="*/ 0 h 2108130"/>
                <a:gd name="connsiteX0" fmla="*/ 1509802 w 3132892"/>
                <a:gd name="connsiteY0" fmla="*/ 943766 h 2108130"/>
                <a:gd name="connsiteX1" fmla="*/ 1338583 w 3132892"/>
                <a:gd name="connsiteY1" fmla="*/ 1011784 h 2108130"/>
                <a:gd name="connsiteX2" fmla="*/ 1620402 w 3132892"/>
                <a:gd name="connsiteY2" fmla="*/ 1166852 h 2108130"/>
                <a:gd name="connsiteX3" fmla="*/ 1791884 w 3132892"/>
                <a:gd name="connsiteY3" fmla="*/ 1096822 h 2108130"/>
                <a:gd name="connsiteX4" fmla="*/ 1509802 w 3132892"/>
                <a:gd name="connsiteY4" fmla="*/ 943766 h 2108130"/>
                <a:gd name="connsiteX5" fmla="*/ 1567556 w 3132892"/>
                <a:gd name="connsiteY5" fmla="*/ 0 h 2108130"/>
                <a:gd name="connsiteX6" fmla="*/ 3130533 w 3132892"/>
                <a:gd name="connsiteY6" fmla="*/ 849756 h 2108130"/>
                <a:gd name="connsiteX7" fmla="*/ 3132892 w 3132892"/>
                <a:gd name="connsiteY7" fmla="*/ 848787 h 2108130"/>
                <a:gd name="connsiteX8" fmla="*/ 3060226 w 3132892"/>
                <a:gd name="connsiteY8" fmla="*/ 1493877 h 2108130"/>
                <a:gd name="connsiteX9" fmla="*/ 1563110 w 3132892"/>
                <a:gd name="connsiteY9" fmla="*/ 2108130 h 2108130"/>
                <a:gd name="connsiteX10" fmla="*/ 612074 w 3132892"/>
                <a:gd name="connsiteY10" fmla="*/ 1590750 h 2108130"/>
                <a:gd name="connsiteX11" fmla="*/ 213501 w 3132892"/>
                <a:gd name="connsiteY11" fmla="*/ 1372786 h 2108130"/>
                <a:gd name="connsiteX12" fmla="*/ 72666 w 3132892"/>
                <a:gd name="connsiteY12" fmla="*/ 1295771 h 2108130"/>
                <a:gd name="connsiteX13" fmla="*/ 0 w 3132892"/>
                <a:gd name="connsiteY13" fmla="*/ 1256134 h 2108130"/>
                <a:gd name="connsiteX14" fmla="*/ 72431 w 3132892"/>
                <a:gd name="connsiteY14" fmla="*/ 615305 h 2108130"/>
                <a:gd name="connsiteX15" fmla="*/ 70448 w 3132892"/>
                <a:gd name="connsiteY15" fmla="*/ 614233 h 2108130"/>
                <a:gd name="connsiteX16" fmla="*/ 72655 w 3132892"/>
                <a:gd name="connsiteY16" fmla="*/ 613318 h 2108130"/>
                <a:gd name="connsiteX17" fmla="*/ 72666 w 3132892"/>
                <a:gd name="connsiteY17" fmla="*/ 613224 h 2108130"/>
                <a:gd name="connsiteX18" fmla="*/ 72759 w 3132892"/>
                <a:gd name="connsiteY18" fmla="*/ 613275 h 2108130"/>
                <a:gd name="connsiteX19" fmla="*/ 521833 w 3132892"/>
                <a:gd name="connsiteY19" fmla="*/ 427089 h 2108130"/>
                <a:gd name="connsiteX20" fmla="*/ 717773 w 3132892"/>
                <a:gd name="connsiteY20" fmla="*/ 649479 h 2108130"/>
                <a:gd name="connsiteX21" fmla="*/ 691280 w 3132892"/>
                <a:gd name="connsiteY21" fmla="*/ 660459 h 2108130"/>
                <a:gd name="connsiteX22" fmla="*/ 724291 w 3132892"/>
                <a:gd name="connsiteY22" fmla="*/ 680319 h 2108130"/>
                <a:gd name="connsiteX23" fmla="*/ 865260 w 3132892"/>
                <a:gd name="connsiteY23" fmla="*/ 755150 h 2108130"/>
                <a:gd name="connsiteX24" fmla="*/ 1263658 w 3132892"/>
                <a:gd name="connsiteY24" fmla="*/ 973134 h 2108130"/>
                <a:gd name="connsiteX25" fmla="*/ 1265795 w 3132892"/>
                <a:gd name="connsiteY25" fmla="*/ 974234 h 2108130"/>
                <a:gd name="connsiteX26" fmla="*/ 1536224 w 3132892"/>
                <a:gd name="connsiteY26" fmla="*/ 716997 h 2108130"/>
                <a:gd name="connsiteX27" fmla="*/ 1278636 w 3132892"/>
                <a:gd name="connsiteY27" fmla="*/ 421964 h 2108130"/>
                <a:gd name="connsiteX28" fmla="*/ 1276975 w 3132892"/>
                <a:gd name="connsiteY28" fmla="*/ 420514 h 2108130"/>
                <a:gd name="connsiteX29" fmla="*/ 1081035 w 3132892"/>
                <a:gd name="connsiteY29" fmla="*/ 198124 h 2108130"/>
                <a:gd name="connsiteX30" fmla="*/ 1131614 w 3132892"/>
                <a:gd name="connsiteY30" fmla="*/ 178332 h 2108130"/>
                <a:gd name="connsiteX31" fmla="*/ 1567556 w 3132892"/>
                <a:gd name="connsiteY31" fmla="*/ 0 h 210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32892" h="2108130">
                  <a:moveTo>
                    <a:pt x="1509802" y="943766"/>
                  </a:moveTo>
                  <a:lnTo>
                    <a:pt x="1338583" y="1011784"/>
                  </a:lnTo>
                  <a:lnTo>
                    <a:pt x="1620402" y="1166852"/>
                  </a:lnTo>
                  <a:lnTo>
                    <a:pt x="1791884" y="1096822"/>
                  </a:lnTo>
                  <a:lnTo>
                    <a:pt x="1509802" y="943766"/>
                  </a:lnTo>
                  <a:close/>
                  <a:moveTo>
                    <a:pt x="1567556" y="0"/>
                  </a:moveTo>
                  <a:lnTo>
                    <a:pt x="3130533" y="849756"/>
                  </a:lnTo>
                  <a:lnTo>
                    <a:pt x="3132892" y="848787"/>
                  </a:lnTo>
                  <a:lnTo>
                    <a:pt x="3060226" y="1493877"/>
                  </a:lnTo>
                  <a:lnTo>
                    <a:pt x="1563110" y="2108130"/>
                  </a:lnTo>
                  <a:lnTo>
                    <a:pt x="612074" y="1590750"/>
                  </a:lnTo>
                  <a:lnTo>
                    <a:pt x="213501" y="1372786"/>
                  </a:lnTo>
                  <a:lnTo>
                    <a:pt x="72666" y="1295771"/>
                  </a:lnTo>
                  <a:lnTo>
                    <a:pt x="0" y="1256134"/>
                  </a:lnTo>
                  <a:lnTo>
                    <a:pt x="72431" y="615305"/>
                  </a:lnTo>
                  <a:lnTo>
                    <a:pt x="70448" y="614233"/>
                  </a:lnTo>
                  <a:lnTo>
                    <a:pt x="72655" y="613318"/>
                  </a:lnTo>
                  <a:cubicBezTo>
                    <a:pt x="72659" y="613287"/>
                    <a:pt x="72662" y="613255"/>
                    <a:pt x="72666" y="613224"/>
                  </a:cubicBezTo>
                  <a:lnTo>
                    <a:pt x="72759" y="613275"/>
                  </a:lnTo>
                  <a:lnTo>
                    <a:pt x="521833" y="427089"/>
                  </a:lnTo>
                  <a:lnTo>
                    <a:pt x="717773" y="649479"/>
                  </a:lnTo>
                  <a:lnTo>
                    <a:pt x="691280" y="660459"/>
                  </a:lnTo>
                  <a:lnTo>
                    <a:pt x="724291" y="680319"/>
                  </a:lnTo>
                  <a:lnTo>
                    <a:pt x="865260" y="755150"/>
                  </a:lnTo>
                  <a:lnTo>
                    <a:pt x="1263658" y="973134"/>
                  </a:lnTo>
                  <a:lnTo>
                    <a:pt x="1265795" y="974234"/>
                  </a:lnTo>
                  <a:lnTo>
                    <a:pt x="1536224" y="716997"/>
                  </a:lnTo>
                  <a:lnTo>
                    <a:pt x="1278636" y="421964"/>
                  </a:lnTo>
                  <a:lnTo>
                    <a:pt x="1276975" y="420514"/>
                  </a:lnTo>
                  <a:lnTo>
                    <a:pt x="1081035" y="198124"/>
                  </a:lnTo>
                  <a:lnTo>
                    <a:pt x="1131614" y="178332"/>
                  </a:lnTo>
                  <a:lnTo>
                    <a:pt x="1567556" y="0"/>
                  </a:ln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: Shape 30">
              <a:extLst>
                <a:ext uri="{FF2B5EF4-FFF2-40B4-BE49-F238E27FC236}">
                  <a16:creationId xmlns:a16="http://schemas.microsoft.com/office/drawing/2014/main" id="{A565C945-78D4-4BFA-AC6B-8ABB923639D3}"/>
                </a:ext>
              </a:extLst>
            </p:cNvPr>
            <p:cNvSpPr/>
            <p:nvPr/>
          </p:nvSpPr>
          <p:spPr>
            <a:xfrm>
              <a:off x="3298193" y="2838315"/>
              <a:ext cx="2374312" cy="2316103"/>
            </a:xfrm>
            <a:custGeom>
              <a:avLst/>
              <a:gdLst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1708560 w 3165749"/>
                <a:gd name="connsiteY10" fmla="*/ 2206507 h 3088137"/>
                <a:gd name="connsiteX11" fmla="*/ 2358579 w 3165749"/>
                <a:gd name="connsiteY11" fmla="*/ 1587167 h 3088137"/>
                <a:gd name="connsiteX12" fmla="*/ 2353091 w 3165749"/>
                <a:gd name="connsiteY12" fmla="*/ 1584252 h 3088137"/>
                <a:gd name="connsiteX13" fmla="*/ 2364094 w 3165749"/>
                <a:gd name="connsiteY13" fmla="*/ 1573256 h 3088137"/>
                <a:gd name="connsiteX14" fmla="*/ 2346463 w 3165749"/>
                <a:gd name="connsiteY14" fmla="*/ 1553435 h 3088137"/>
                <a:gd name="connsiteX15" fmla="*/ 2150532 w 3165749"/>
                <a:gd name="connsiteY15" fmla="*/ 1331067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2485050 w 3165749"/>
                <a:gd name="connsiteY25" fmla="*/ 1654341 h 3088137"/>
                <a:gd name="connsiteX26" fmla="*/ 1822194 w 3165749"/>
                <a:gd name="connsiteY26" fmla="*/ 2268650 h 3088137"/>
                <a:gd name="connsiteX27" fmla="*/ 1839451 w 3165749"/>
                <a:gd name="connsiteY27" fmla="*/ 2278087 h 3088137"/>
                <a:gd name="connsiteX28" fmla="*/ 1843797 w 3165749"/>
                <a:gd name="connsiteY28" fmla="*/ 2275753 h 3088137"/>
                <a:gd name="connsiteX29" fmla="*/ 2242275 w 3165749"/>
                <a:gd name="connsiteY29" fmla="*/ 2493713 h 3088137"/>
                <a:gd name="connsiteX30" fmla="*/ 1694068 w 3165749"/>
                <a:gd name="connsiteY30" fmla="*/ 3011084 h 3088137"/>
                <a:gd name="connsiteX31" fmla="*/ 1612611 w 3165749"/>
                <a:gd name="connsiteY31" fmla="*/ 3088137 h 3088137"/>
                <a:gd name="connsiteX32" fmla="*/ 1610785 w 3165749"/>
                <a:gd name="connsiteY32" fmla="*/ 3086043 h 3088137"/>
                <a:gd name="connsiteX33" fmla="*/ 1412339 w 3165749"/>
                <a:gd name="connsiteY33" fmla="*/ 3066417 h 3088137"/>
                <a:gd name="connsiteX34" fmla="*/ 1216395 w 3165749"/>
                <a:gd name="connsiteY34" fmla="*/ 2839651 h 3088137"/>
                <a:gd name="connsiteX35" fmla="*/ 629709 w 3165749"/>
                <a:gd name="connsiteY35" fmla="*/ 2190637 h 3088137"/>
                <a:gd name="connsiteX36" fmla="*/ 66088 w 3165749"/>
                <a:gd name="connsiteY36" fmla="*/ 1545549 h 3088137"/>
                <a:gd name="connsiteX37" fmla="*/ 0 w 3165749"/>
                <a:gd name="connsiteY37" fmla="*/ 1470655 h 3088137"/>
                <a:gd name="connsiteX38" fmla="*/ 407290 w 3165749"/>
                <a:gd name="connsiteY38" fmla="*/ 1085411 h 3088137"/>
                <a:gd name="connsiteX39" fmla="*/ 779407 w 3165749"/>
                <a:gd name="connsiteY39" fmla="*/ 735328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2485050 w 3165749"/>
                <a:gd name="connsiteY25" fmla="*/ 1654341 h 3088137"/>
                <a:gd name="connsiteX26" fmla="*/ 1822194 w 3165749"/>
                <a:gd name="connsiteY26" fmla="*/ 2268650 h 3088137"/>
                <a:gd name="connsiteX27" fmla="*/ 1839451 w 3165749"/>
                <a:gd name="connsiteY27" fmla="*/ 2278087 h 3088137"/>
                <a:gd name="connsiteX28" fmla="*/ 1843797 w 3165749"/>
                <a:gd name="connsiteY28" fmla="*/ 2275753 h 3088137"/>
                <a:gd name="connsiteX29" fmla="*/ 2242275 w 3165749"/>
                <a:gd name="connsiteY29" fmla="*/ 2493713 h 3088137"/>
                <a:gd name="connsiteX30" fmla="*/ 1694068 w 3165749"/>
                <a:gd name="connsiteY30" fmla="*/ 3011084 h 3088137"/>
                <a:gd name="connsiteX31" fmla="*/ 1612611 w 3165749"/>
                <a:gd name="connsiteY31" fmla="*/ 3088137 h 3088137"/>
                <a:gd name="connsiteX32" fmla="*/ 1610785 w 3165749"/>
                <a:gd name="connsiteY32" fmla="*/ 3086043 h 3088137"/>
                <a:gd name="connsiteX33" fmla="*/ 1412339 w 3165749"/>
                <a:gd name="connsiteY33" fmla="*/ 3066417 h 3088137"/>
                <a:gd name="connsiteX34" fmla="*/ 1216395 w 3165749"/>
                <a:gd name="connsiteY34" fmla="*/ 2839651 h 3088137"/>
                <a:gd name="connsiteX35" fmla="*/ 629709 w 3165749"/>
                <a:gd name="connsiteY35" fmla="*/ 2190637 h 3088137"/>
                <a:gd name="connsiteX36" fmla="*/ 66088 w 3165749"/>
                <a:gd name="connsiteY36" fmla="*/ 1545549 h 3088137"/>
                <a:gd name="connsiteX37" fmla="*/ 0 w 3165749"/>
                <a:gd name="connsiteY37" fmla="*/ 1470655 h 3088137"/>
                <a:gd name="connsiteX38" fmla="*/ 407290 w 3165749"/>
                <a:gd name="connsiteY38" fmla="*/ 1085411 h 3088137"/>
                <a:gd name="connsiteX39" fmla="*/ 779407 w 3165749"/>
                <a:gd name="connsiteY39" fmla="*/ 735328 h 3088137"/>
                <a:gd name="connsiteX40" fmla="*/ 1554308 w 3165749"/>
                <a:gd name="connsiteY40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2485050 w 3165749"/>
                <a:gd name="connsiteY25" fmla="*/ 1654341 h 3088137"/>
                <a:gd name="connsiteX26" fmla="*/ 1839451 w 3165749"/>
                <a:gd name="connsiteY26" fmla="*/ 2278087 h 3088137"/>
                <a:gd name="connsiteX27" fmla="*/ 1843797 w 3165749"/>
                <a:gd name="connsiteY27" fmla="*/ 2275753 h 3088137"/>
                <a:gd name="connsiteX28" fmla="*/ 2242275 w 3165749"/>
                <a:gd name="connsiteY28" fmla="*/ 2493713 h 3088137"/>
                <a:gd name="connsiteX29" fmla="*/ 1694068 w 3165749"/>
                <a:gd name="connsiteY29" fmla="*/ 3011084 h 3088137"/>
                <a:gd name="connsiteX30" fmla="*/ 1612611 w 3165749"/>
                <a:gd name="connsiteY30" fmla="*/ 3088137 h 3088137"/>
                <a:gd name="connsiteX31" fmla="*/ 1610785 w 3165749"/>
                <a:gd name="connsiteY31" fmla="*/ 3086043 h 3088137"/>
                <a:gd name="connsiteX32" fmla="*/ 1412339 w 3165749"/>
                <a:gd name="connsiteY32" fmla="*/ 3066417 h 3088137"/>
                <a:gd name="connsiteX33" fmla="*/ 1216395 w 3165749"/>
                <a:gd name="connsiteY33" fmla="*/ 2839651 h 3088137"/>
                <a:gd name="connsiteX34" fmla="*/ 629709 w 3165749"/>
                <a:gd name="connsiteY34" fmla="*/ 2190637 h 3088137"/>
                <a:gd name="connsiteX35" fmla="*/ 66088 w 3165749"/>
                <a:gd name="connsiteY35" fmla="*/ 1545549 h 3088137"/>
                <a:gd name="connsiteX36" fmla="*/ 0 w 3165749"/>
                <a:gd name="connsiteY36" fmla="*/ 1470655 h 3088137"/>
                <a:gd name="connsiteX37" fmla="*/ 407290 w 3165749"/>
                <a:gd name="connsiteY37" fmla="*/ 1085411 h 3088137"/>
                <a:gd name="connsiteX38" fmla="*/ 779407 w 3165749"/>
                <a:gd name="connsiteY38" fmla="*/ 735328 h 3088137"/>
                <a:gd name="connsiteX39" fmla="*/ 1554308 w 3165749"/>
                <a:gd name="connsiteY39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1839451 w 3165749"/>
                <a:gd name="connsiteY25" fmla="*/ 2278087 h 3088137"/>
                <a:gd name="connsiteX26" fmla="*/ 1843797 w 3165749"/>
                <a:gd name="connsiteY26" fmla="*/ 2275753 h 3088137"/>
                <a:gd name="connsiteX27" fmla="*/ 2242275 w 3165749"/>
                <a:gd name="connsiteY27" fmla="*/ 2493713 h 3088137"/>
                <a:gd name="connsiteX28" fmla="*/ 1694068 w 3165749"/>
                <a:gd name="connsiteY28" fmla="*/ 3011084 h 3088137"/>
                <a:gd name="connsiteX29" fmla="*/ 1612611 w 3165749"/>
                <a:gd name="connsiteY29" fmla="*/ 3088137 h 3088137"/>
                <a:gd name="connsiteX30" fmla="*/ 1610785 w 3165749"/>
                <a:gd name="connsiteY30" fmla="*/ 3086043 h 3088137"/>
                <a:gd name="connsiteX31" fmla="*/ 1412339 w 3165749"/>
                <a:gd name="connsiteY31" fmla="*/ 3066417 h 3088137"/>
                <a:gd name="connsiteX32" fmla="*/ 1216395 w 3165749"/>
                <a:gd name="connsiteY32" fmla="*/ 2839651 h 3088137"/>
                <a:gd name="connsiteX33" fmla="*/ 629709 w 3165749"/>
                <a:gd name="connsiteY33" fmla="*/ 2190637 h 3088137"/>
                <a:gd name="connsiteX34" fmla="*/ 66088 w 3165749"/>
                <a:gd name="connsiteY34" fmla="*/ 1545549 h 3088137"/>
                <a:gd name="connsiteX35" fmla="*/ 0 w 3165749"/>
                <a:gd name="connsiteY35" fmla="*/ 1470655 h 3088137"/>
                <a:gd name="connsiteX36" fmla="*/ 407290 w 3165749"/>
                <a:gd name="connsiteY36" fmla="*/ 1085411 h 3088137"/>
                <a:gd name="connsiteX37" fmla="*/ 779407 w 3165749"/>
                <a:gd name="connsiteY37" fmla="*/ 735328 h 3088137"/>
                <a:gd name="connsiteX38" fmla="*/ 1554308 w 3165749"/>
                <a:gd name="connsiteY38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1839451 w 3165749"/>
                <a:gd name="connsiteY25" fmla="*/ 2278087 h 3088137"/>
                <a:gd name="connsiteX26" fmla="*/ 2242275 w 3165749"/>
                <a:gd name="connsiteY26" fmla="*/ 2493713 h 3088137"/>
                <a:gd name="connsiteX27" fmla="*/ 1694068 w 3165749"/>
                <a:gd name="connsiteY27" fmla="*/ 3011084 h 3088137"/>
                <a:gd name="connsiteX28" fmla="*/ 1612611 w 3165749"/>
                <a:gd name="connsiteY28" fmla="*/ 3088137 h 3088137"/>
                <a:gd name="connsiteX29" fmla="*/ 1610785 w 3165749"/>
                <a:gd name="connsiteY29" fmla="*/ 3086043 h 3088137"/>
                <a:gd name="connsiteX30" fmla="*/ 1412339 w 3165749"/>
                <a:gd name="connsiteY30" fmla="*/ 3066417 h 3088137"/>
                <a:gd name="connsiteX31" fmla="*/ 1216395 w 3165749"/>
                <a:gd name="connsiteY31" fmla="*/ 2839651 h 3088137"/>
                <a:gd name="connsiteX32" fmla="*/ 629709 w 3165749"/>
                <a:gd name="connsiteY32" fmla="*/ 2190637 h 3088137"/>
                <a:gd name="connsiteX33" fmla="*/ 66088 w 3165749"/>
                <a:gd name="connsiteY33" fmla="*/ 1545549 h 3088137"/>
                <a:gd name="connsiteX34" fmla="*/ 0 w 3165749"/>
                <a:gd name="connsiteY34" fmla="*/ 1470655 h 3088137"/>
                <a:gd name="connsiteX35" fmla="*/ 407290 w 3165749"/>
                <a:gd name="connsiteY35" fmla="*/ 1085411 h 3088137"/>
                <a:gd name="connsiteX36" fmla="*/ 779407 w 3165749"/>
                <a:gd name="connsiteY36" fmla="*/ 735328 h 3088137"/>
                <a:gd name="connsiteX37" fmla="*/ 1554308 w 3165749"/>
                <a:gd name="connsiteY37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494007 w 3165749"/>
                <a:gd name="connsiteY24" fmla="*/ 1659098 h 3088137"/>
                <a:gd name="connsiteX25" fmla="*/ 2242275 w 3165749"/>
                <a:gd name="connsiteY25" fmla="*/ 2493713 h 3088137"/>
                <a:gd name="connsiteX26" fmla="*/ 1694068 w 3165749"/>
                <a:gd name="connsiteY26" fmla="*/ 3011084 h 3088137"/>
                <a:gd name="connsiteX27" fmla="*/ 1612611 w 3165749"/>
                <a:gd name="connsiteY27" fmla="*/ 3088137 h 3088137"/>
                <a:gd name="connsiteX28" fmla="*/ 1610785 w 3165749"/>
                <a:gd name="connsiteY28" fmla="*/ 3086043 h 3088137"/>
                <a:gd name="connsiteX29" fmla="*/ 1412339 w 3165749"/>
                <a:gd name="connsiteY29" fmla="*/ 3066417 h 3088137"/>
                <a:gd name="connsiteX30" fmla="*/ 1216395 w 3165749"/>
                <a:gd name="connsiteY30" fmla="*/ 2839651 h 3088137"/>
                <a:gd name="connsiteX31" fmla="*/ 629709 w 3165749"/>
                <a:gd name="connsiteY31" fmla="*/ 2190637 h 3088137"/>
                <a:gd name="connsiteX32" fmla="*/ 66088 w 3165749"/>
                <a:gd name="connsiteY32" fmla="*/ 1545549 h 3088137"/>
                <a:gd name="connsiteX33" fmla="*/ 0 w 3165749"/>
                <a:gd name="connsiteY33" fmla="*/ 1470655 h 3088137"/>
                <a:gd name="connsiteX34" fmla="*/ 407290 w 3165749"/>
                <a:gd name="connsiteY34" fmla="*/ 1085411 h 3088137"/>
                <a:gd name="connsiteX35" fmla="*/ 779407 w 3165749"/>
                <a:gd name="connsiteY35" fmla="*/ 735328 h 3088137"/>
                <a:gd name="connsiteX36" fmla="*/ 1554308 w 3165749"/>
                <a:gd name="connsiteY36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496507 w 3165749"/>
                <a:gd name="connsiteY23" fmla="*/ 1661780 h 3088137"/>
                <a:gd name="connsiteX24" fmla="*/ 2242275 w 3165749"/>
                <a:gd name="connsiteY24" fmla="*/ 2493713 h 3088137"/>
                <a:gd name="connsiteX25" fmla="*/ 1694068 w 3165749"/>
                <a:gd name="connsiteY25" fmla="*/ 3011084 h 3088137"/>
                <a:gd name="connsiteX26" fmla="*/ 1612611 w 3165749"/>
                <a:gd name="connsiteY26" fmla="*/ 3088137 h 3088137"/>
                <a:gd name="connsiteX27" fmla="*/ 1610785 w 3165749"/>
                <a:gd name="connsiteY27" fmla="*/ 3086043 h 3088137"/>
                <a:gd name="connsiteX28" fmla="*/ 1412339 w 3165749"/>
                <a:gd name="connsiteY28" fmla="*/ 3066417 h 3088137"/>
                <a:gd name="connsiteX29" fmla="*/ 1216395 w 3165749"/>
                <a:gd name="connsiteY29" fmla="*/ 2839651 h 3088137"/>
                <a:gd name="connsiteX30" fmla="*/ 629709 w 3165749"/>
                <a:gd name="connsiteY30" fmla="*/ 2190637 h 3088137"/>
                <a:gd name="connsiteX31" fmla="*/ 66088 w 3165749"/>
                <a:gd name="connsiteY31" fmla="*/ 1545549 h 3088137"/>
                <a:gd name="connsiteX32" fmla="*/ 0 w 3165749"/>
                <a:gd name="connsiteY32" fmla="*/ 1470655 h 3088137"/>
                <a:gd name="connsiteX33" fmla="*/ 407290 w 3165749"/>
                <a:gd name="connsiteY33" fmla="*/ 1085411 h 3088137"/>
                <a:gd name="connsiteX34" fmla="*/ 779407 w 3165749"/>
                <a:gd name="connsiteY34" fmla="*/ 735328 h 3088137"/>
                <a:gd name="connsiteX35" fmla="*/ 1554308 w 3165749"/>
                <a:gd name="connsiteY35" fmla="*/ 0 h 3088137"/>
                <a:gd name="connsiteX0" fmla="*/ 1631175 w 3165749"/>
                <a:gd name="connsiteY0" fmla="*/ 737183 h 3088137"/>
                <a:gd name="connsiteX1" fmla="*/ 1556366 w 3165749"/>
                <a:gd name="connsiteY1" fmla="*/ 809739 h 3088137"/>
                <a:gd name="connsiteX2" fmla="*/ 1485869 w 3165749"/>
                <a:gd name="connsiteY2" fmla="*/ 877970 h 3088137"/>
                <a:gd name="connsiteX3" fmla="*/ 1322973 w 3165749"/>
                <a:gd name="connsiteY3" fmla="*/ 1029946 h 3088137"/>
                <a:gd name="connsiteX4" fmla="*/ 895884 w 3165749"/>
                <a:gd name="connsiteY4" fmla="*/ 1435031 h 3088137"/>
                <a:gd name="connsiteX5" fmla="*/ 810056 w 3165749"/>
                <a:gd name="connsiteY5" fmla="*/ 1516440 h 3088137"/>
                <a:gd name="connsiteX6" fmla="*/ 851806 w 3165749"/>
                <a:gd name="connsiteY6" fmla="*/ 1564949 h 3088137"/>
                <a:gd name="connsiteX7" fmla="*/ 1425496 w 3165749"/>
                <a:gd name="connsiteY7" fmla="*/ 2216298 h 3088137"/>
                <a:gd name="connsiteX8" fmla="*/ 1542841 w 3165749"/>
                <a:gd name="connsiteY8" fmla="*/ 2350247 h 3088137"/>
                <a:gd name="connsiteX9" fmla="*/ 1698544 w 3165749"/>
                <a:gd name="connsiteY9" fmla="*/ 2201029 h 3088137"/>
                <a:gd name="connsiteX10" fmla="*/ 2358579 w 3165749"/>
                <a:gd name="connsiteY10" fmla="*/ 1587167 h 3088137"/>
                <a:gd name="connsiteX11" fmla="*/ 2353091 w 3165749"/>
                <a:gd name="connsiteY11" fmla="*/ 1584252 h 3088137"/>
                <a:gd name="connsiteX12" fmla="*/ 2364094 w 3165749"/>
                <a:gd name="connsiteY12" fmla="*/ 1573256 h 3088137"/>
                <a:gd name="connsiteX13" fmla="*/ 2346463 w 3165749"/>
                <a:gd name="connsiteY13" fmla="*/ 1553435 h 3088137"/>
                <a:gd name="connsiteX14" fmla="*/ 2150532 w 3165749"/>
                <a:gd name="connsiteY14" fmla="*/ 1331067 h 3088137"/>
                <a:gd name="connsiteX15" fmla="*/ 1631175 w 3165749"/>
                <a:gd name="connsiteY15" fmla="*/ 737183 h 3088137"/>
                <a:gd name="connsiteX16" fmla="*/ 1554308 w 3165749"/>
                <a:gd name="connsiteY16" fmla="*/ 0 h 3088137"/>
                <a:gd name="connsiteX17" fmla="*/ 1754699 w 3165749"/>
                <a:gd name="connsiteY17" fmla="*/ 19816 h 3088137"/>
                <a:gd name="connsiteX18" fmla="*/ 1763339 w 3165749"/>
                <a:gd name="connsiteY18" fmla="*/ 19386 h 3088137"/>
                <a:gd name="connsiteX19" fmla="*/ 2712242 w 3165749"/>
                <a:gd name="connsiteY19" fmla="*/ 1104813 h 3088137"/>
                <a:gd name="connsiteX20" fmla="*/ 2908127 w 3165749"/>
                <a:gd name="connsiteY20" fmla="*/ 1327170 h 3088137"/>
                <a:gd name="connsiteX21" fmla="*/ 3165749 w 3165749"/>
                <a:gd name="connsiteY21" fmla="*/ 1622151 h 3088137"/>
                <a:gd name="connsiteX22" fmla="*/ 2894986 w 3165749"/>
                <a:gd name="connsiteY22" fmla="*/ 1879745 h 3088137"/>
                <a:gd name="connsiteX23" fmla="*/ 2242275 w 3165749"/>
                <a:gd name="connsiteY23" fmla="*/ 2493713 h 3088137"/>
                <a:gd name="connsiteX24" fmla="*/ 1694068 w 3165749"/>
                <a:gd name="connsiteY24" fmla="*/ 3011084 h 3088137"/>
                <a:gd name="connsiteX25" fmla="*/ 1612611 w 3165749"/>
                <a:gd name="connsiteY25" fmla="*/ 3088137 h 3088137"/>
                <a:gd name="connsiteX26" fmla="*/ 1610785 w 3165749"/>
                <a:gd name="connsiteY26" fmla="*/ 3086043 h 3088137"/>
                <a:gd name="connsiteX27" fmla="*/ 1412339 w 3165749"/>
                <a:gd name="connsiteY27" fmla="*/ 3066417 h 3088137"/>
                <a:gd name="connsiteX28" fmla="*/ 1216395 w 3165749"/>
                <a:gd name="connsiteY28" fmla="*/ 2839651 h 3088137"/>
                <a:gd name="connsiteX29" fmla="*/ 629709 w 3165749"/>
                <a:gd name="connsiteY29" fmla="*/ 2190637 h 3088137"/>
                <a:gd name="connsiteX30" fmla="*/ 66088 w 3165749"/>
                <a:gd name="connsiteY30" fmla="*/ 1545549 h 3088137"/>
                <a:gd name="connsiteX31" fmla="*/ 0 w 3165749"/>
                <a:gd name="connsiteY31" fmla="*/ 1470655 h 3088137"/>
                <a:gd name="connsiteX32" fmla="*/ 407290 w 3165749"/>
                <a:gd name="connsiteY32" fmla="*/ 1085411 h 3088137"/>
                <a:gd name="connsiteX33" fmla="*/ 779407 w 3165749"/>
                <a:gd name="connsiteY33" fmla="*/ 735328 h 3088137"/>
                <a:gd name="connsiteX34" fmla="*/ 1554308 w 3165749"/>
                <a:gd name="connsiteY34" fmla="*/ 0 h 308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65749" h="3088137">
                  <a:moveTo>
                    <a:pt x="1631175" y="737183"/>
                  </a:moveTo>
                  <a:lnTo>
                    <a:pt x="1556366" y="809739"/>
                  </a:lnTo>
                  <a:lnTo>
                    <a:pt x="1485869" y="877970"/>
                  </a:lnTo>
                  <a:lnTo>
                    <a:pt x="1322973" y="1029946"/>
                  </a:lnTo>
                  <a:lnTo>
                    <a:pt x="895884" y="1435031"/>
                  </a:lnTo>
                  <a:lnTo>
                    <a:pt x="810056" y="1516440"/>
                  </a:lnTo>
                  <a:lnTo>
                    <a:pt x="851806" y="1564949"/>
                  </a:lnTo>
                  <a:lnTo>
                    <a:pt x="1425496" y="2216298"/>
                  </a:lnTo>
                  <a:lnTo>
                    <a:pt x="1542841" y="2350247"/>
                  </a:lnTo>
                  <a:lnTo>
                    <a:pt x="1698544" y="2201029"/>
                  </a:lnTo>
                  <a:lnTo>
                    <a:pt x="2358579" y="1587167"/>
                  </a:lnTo>
                  <a:lnTo>
                    <a:pt x="2353091" y="1584252"/>
                  </a:lnTo>
                  <a:lnTo>
                    <a:pt x="2364094" y="1573256"/>
                  </a:lnTo>
                  <a:lnTo>
                    <a:pt x="2346463" y="1553435"/>
                  </a:lnTo>
                  <a:lnTo>
                    <a:pt x="2150532" y="1331067"/>
                  </a:lnTo>
                  <a:lnTo>
                    <a:pt x="1631175" y="737183"/>
                  </a:lnTo>
                  <a:close/>
                  <a:moveTo>
                    <a:pt x="1554308" y="0"/>
                  </a:moveTo>
                  <a:lnTo>
                    <a:pt x="1754699" y="19816"/>
                  </a:lnTo>
                  <a:lnTo>
                    <a:pt x="1763339" y="19386"/>
                  </a:lnTo>
                  <a:lnTo>
                    <a:pt x="2712242" y="1104813"/>
                  </a:lnTo>
                  <a:lnTo>
                    <a:pt x="2908127" y="1327170"/>
                  </a:lnTo>
                  <a:lnTo>
                    <a:pt x="3165749" y="1622151"/>
                  </a:lnTo>
                  <a:lnTo>
                    <a:pt x="2894986" y="1879745"/>
                  </a:lnTo>
                  <a:lnTo>
                    <a:pt x="2242275" y="2493713"/>
                  </a:lnTo>
                  <a:lnTo>
                    <a:pt x="1694068" y="3011084"/>
                  </a:lnTo>
                  <a:lnTo>
                    <a:pt x="1612611" y="3088137"/>
                  </a:lnTo>
                  <a:lnTo>
                    <a:pt x="1610785" y="3086043"/>
                  </a:lnTo>
                  <a:lnTo>
                    <a:pt x="1412339" y="3066417"/>
                  </a:lnTo>
                  <a:lnTo>
                    <a:pt x="1216395" y="2839651"/>
                  </a:lnTo>
                  <a:lnTo>
                    <a:pt x="629709" y="2190637"/>
                  </a:lnTo>
                  <a:lnTo>
                    <a:pt x="66088" y="1545549"/>
                  </a:lnTo>
                  <a:lnTo>
                    <a:pt x="0" y="1470655"/>
                  </a:lnTo>
                  <a:lnTo>
                    <a:pt x="407290" y="1085411"/>
                  </a:lnTo>
                  <a:lnTo>
                    <a:pt x="779407" y="735328"/>
                  </a:lnTo>
                  <a:lnTo>
                    <a:pt x="1554308" y="0"/>
                  </a:lnTo>
                  <a:close/>
                </a:path>
              </a:pathLst>
            </a:custGeom>
            <a:solidFill>
              <a:srgbClr val="A2B969">
                <a:lumMod val="75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31">
              <a:extLst>
                <a:ext uri="{FF2B5EF4-FFF2-40B4-BE49-F238E27FC236}">
                  <a16:creationId xmlns:a16="http://schemas.microsoft.com/office/drawing/2014/main" id="{BBC473CE-DFC0-47A4-B9A2-AA6B2510AD75}"/>
                </a:ext>
              </a:extLst>
            </p:cNvPr>
            <p:cNvSpPr/>
            <p:nvPr/>
          </p:nvSpPr>
          <p:spPr>
            <a:xfrm>
              <a:off x="3298193" y="2838315"/>
              <a:ext cx="1316024" cy="2314673"/>
            </a:xfrm>
            <a:custGeom>
              <a:avLst/>
              <a:gdLst>
                <a:gd name="connsiteX0" fmla="*/ 1554308 w 1754699"/>
                <a:gd name="connsiteY0" fmla="*/ 0 h 3086231"/>
                <a:gd name="connsiteX1" fmla="*/ 1754699 w 1754699"/>
                <a:gd name="connsiteY1" fmla="*/ 19816 h 3086231"/>
                <a:gd name="connsiteX2" fmla="*/ 992940 w 1754699"/>
                <a:gd name="connsiteY2" fmla="*/ 741933 h 3086231"/>
                <a:gd name="connsiteX3" fmla="*/ 620822 w 1754699"/>
                <a:gd name="connsiteY3" fmla="*/ 1092016 h 3086231"/>
                <a:gd name="connsiteX4" fmla="*/ 200391 w 1754699"/>
                <a:gd name="connsiteY4" fmla="*/ 1490471 h 3086231"/>
                <a:gd name="connsiteX5" fmla="*/ 206899 w 1754699"/>
                <a:gd name="connsiteY5" fmla="*/ 1497076 h 3086231"/>
                <a:gd name="connsiteX6" fmla="*/ 682529 w 1754699"/>
                <a:gd name="connsiteY6" fmla="*/ 2038715 h 3086231"/>
                <a:gd name="connsiteX7" fmla="*/ 672440 w 1754699"/>
                <a:gd name="connsiteY7" fmla="*/ 2067735 h 3086231"/>
                <a:gd name="connsiteX8" fmla="*/ 1245680 w 1754699"/>
                <a:gd name="connsiteY8" fmla="*/ 2753070 h 3086231"/>
                <a:gd name="connsiteX9" fmla="*/ 1267032 w 1754699"/>
                <a:gd name="connsiteY9" fmla="*/ 2689941 h 3086231"/>
                <a:gd name="connsiteX10" fmla="*/ 1612686 w 1754699"/>
                <a:gd name="connsiteY10" fmla="*/ 3086231 h 3086231"/>
                <a:gd name="connsiteX11" fmla="*/ 1412339 w 1754699"/>
                <a:gd name="connsiteY11" fmla="*/ 3066417 h 3086231"/>
                <a:gd name="connsiteX12" fmla="*/ 1216395 w 1754699"/>
                <a:gd name="connsiteY12" fmla="*/ 2839651 h 3086231"/>
                <a:gd name="connsiteX13" fmla="*/ 1226453 w 1754699"/>
                <a:gd name="connsiteY13" fmla="*/ 2809916 h 3086231"/>
                <a:gd name="connsiteX14" fmla="*/ 652833 w 1754699"/>
                <a:gd name="connsiteY14" fmla="*/ 2124127 h 3086231"/>
                <a:gd name="connsiteX15" fmla="*/ 629709 w 1754699"/>
                <a:gd name="connsiteY15" fmla="*/ 2190637 h 3086231"/>
                <a:gd name="connsiteX16" fmla="*/ 66088 w 1754699"/>
                <a:gd name="connsiteY16" fmla="*/ 1545549 h 3086231"/>
                <a:gd name="connsiteX17" fmla="*/ 0 w 1754699"/>
                <a:gd name="connsiteY17" fmla="*/ 1470655 h 3086231"/>
                <a:gd name="connsiteX18" fmla="*/ 407290 w 1754699"/>
                <a:gd name="connsiteY18" fmla="*/ 1085411 h 3086231"/>
                <a:gd name="connsiteX19" fmla="*/ 779407 w 1754699"/>
                <a:gd name="connsiteY19" fmla="*/ 735328 h 3086231"/>
                <a:gd name="connsiteX0" fmla="*/ 1554308 w 1754699"/>
                <a:gd name="connsiteY0" fmla="*/ 0 h 3086231"/>
                <a:gd name="connsiteX1" fmla="*/ 1754699 w 1754699"/>
                <a:gd name="connsiteY1" fmla="*/ 19816 h 3086231"/>
                <a:gd name="connsiteX2" fmla="*/ 992940 w 1754699"/>
                <a:gd name="connsiteY2" fmla="*/ 741933 h 3086231"/>
                <a:gd name="connsiteX3" fmla="*/ 620822 w 1754699"/>
                <a:gd name="connsiteY3" fmla="*/ 1092016 h 3086231"/>
                <a:gd name="connsiteX4" fmla="*/ 200391 w 1754699"/>
                <a:gd name="connsiteY4" fmla="*/ 1490471 h 3086231"/>
                <a:gd name="connsiteX5" fmla="*/ 206899 w 1754699"/>
                <a:gd name="connsiteY5" fmla="*/ 1497076 h 3086231"/>
                <a:gd name="connsiteX6" fmla="*/ 682529 w 1754699"/>
                <a:gd name="connsiteY6" fmla="*/ 2038715 h 3086231"/>
                <a:gd name="connsiteX7" fmla="*/ 672440 w 1754699"/>
                <a:gd name="connsiteY7" fmla="*/ 2067735 h 3086231"/>
                <a:gd name="connsiteX8" fmla="*/ 1245680 w 1754699"/>
                <a:gd name="connsiteY8" fmla="*/ 2753070 h 3086231"/>
                <a:gd name="connsiteX9" fmla="*/ 1267032 w 1754699"/>
                <a:gd name="connsiteY9" fmla="*/ 2689941 h 3086231"/>
                <a:gd name="connsiteX10" fmla="*/ 1612686 w 1754699"/>
                <a:gd name="connsiteY10" fmla="*/ 3086231 h 3086231"/>
                <a:gd name="connsiteX11" fmla="*/ 1412339 w 1754699"/>
                <a:gd name="connsiteY11" fmla="*/ 3066417 h 3086231"/>
                <a:gd name="connsiteX12" fmla="*/ 1216395 w 1754699"/>
                <a:gd name="connsiteY12" fmla="*/ 2839651 h 3086231"/>
                <a:gd name="connsiteX13" fmla="*/ 1226453 w 1754699"/>
                <a:gd name="connsiteY13" fmla="*/ 2809916 h 3086231"/>
                <a:gd name="connsiteX14" fmla="*/ 629709 w 1754699"/>
                <a:gd name="connsiteY14" fmla="*/ 2190637 h 3086231"/>
                <a:gd name="connsiteX15" fmla="*/ 66088 w 1754699"/>
                <a:gd name="connsiteY15" fmla="*/ 1545549 h 3086231"/>
                <a:gd name="connsiteX16" fmla="*/ 0 w 1754699"/>
                <a:gd name="connsiteY16" fmla="*/ 1470655 h 3086231"/>
                <a:gd name="connsiteX17" fmla="*/ 407290 w 1754699"/>
                <a:gd name="connsiteY17" fmla="*/ 1085411 h 3086231"/>
                <a:gd name="connsiteX18" fmla="*/ 779407 w 1754699"/>
                <a:gd name="connsiteY18" fmla="*/ 735328 h 3086231"/>
                <a:gd name="connsiteX19" fmla="*/ 1554308 w 1754699"/>
                <a:gd name="connsiteY19" fmla="*/ 0 h 3086231"/>
                <a:gd name="connsiteX0" fmla="*/ 1554308 w 1754699"/>
                <a:gd name="connsiteY0" fmla="*/ 0 h 3086231"/>
                <a:gd name="connsiteX1" fmla="*/ 1754699 w 1754699"/>
                <a:gd name="connsiteY1" fmla="*/ 19816 h 3086231"/>
                <a:gd name="connsiteX2" fmla="*/ 992940 w 1754699"/>
                <a:gd name="connsiteY2" fmla="*/ 741933 h 3086231"/>
                <a:gd name="connsiteX3" fmla="*/ 620822 w 1754699"/>
                <a:gd name="connsiteY3" fmla="*/ 1092016 h 3086231"/>
                <a:gd name="connsiteX4" fmla="*/ 200391 w 1754699"/>
                <a:gd name="connsiteY4" fmla="*/ 1490471 h 3086231"/>
                <a:gd name="connsiteX5" fmla="*/ 206899 w 1754699"/>
                <a:gd name="connsiteY5" fmla="*/ 1497076 h 3086231"/>
                <a:gd name="connsiteX6" fmla="*/ 682529 w 1754699"/>
                <a:gd name="connsiteY6" fmla="*/ 2038715 h 3086231"/>
                <a:gd name="connsiteX7" fmla="*/ 672440 w 1754699"/>
                <a:gd name="connsiteY7" fmla="*/ 2067735 h 3086231"/>
                <a:gd name="connsiteX8" fmla="*/ 1245680 w 1754699"/>
                <a:gd name="connsiteY8" fmla="*/ 2753070 h 3086231"/>
                <a:gd name="connsiteX9" fmla="*/ 1267032 w 1754699"/>
                <a:gd name="connsiteY9" fmla="*/ 2689941 h 3086231"/>
                <a:gd name="connsiteX10" fmla="*/ 1612686 w 1754699"/>
                <a:gd name="connsiteY10" fmla="*/ 3086231 h 3086231"/>
                <a:gd name="connsiteX11" fmla="*/ 1412339 w 1754699"/>
                <a:gd name="connsiteY11" fmla="*/ 3066417 h 3086231"/>
                <a:gd name="connsiteX12" fmla="*/ 1216395 w 1754699"/>
                <a:gd name="connsiteY12" fmla="*/ 2839651 h 3086231"/>
                <a:gd name="connsiteX13" fmla="*/ 629709 w 1754699"/>
                <a:gd name="connsiteY13" fmla="*/ 2190637 h 3086231"/>
                <a:gd name="connsiteX14" fmla="*/ 66088 w 1754699"/>
                <a:gd name="connsiteY14" fmla="*/ 1545549 h 3086231"/>
                <a:gd name="connsiteX15" fmla="*/ 0 w 1754699"/>
                <a:gd name="connsiteY15" fmla="*/ 1470655 h 3086231"/>
                <a:gd name="connsiteX16" fmla="*/ 407290 w 1754699"/>
                <a:gd name="connsiteY16" fmla="*/ 1085411 h 3086231"/>
                <a:gd name="connsiteX17" fmla="*/ 779407 w 1754699"/>
                <a:gd name="connsiteY17" fmla="*/ 735328 h 3086231"/>
                <a:gd name="connsiteX18" fmla="*/ 1554308 w 1754699"/>
                <a:gd name="connsiteY18" fmla="*/ 0 h 3086231"/>
                <a:gd name="connsiteX0" fmla="*/ 1554308 w 1754699"/>
                <a:gd name="connsiteY0" fmla="*/ 0 h 3086231"/>
                <a:gd name="connsiteX1" fmla="*/ 1754699 w 1754699"/>
                <a:gd name="connsiteY1" fmla="*/ 19816 h 3086231"/>
                <a:gd name="connsiteX2" fmla="*/ 992940 w 1754699"/>
                <a:gd name="connsiteY2" fmla="*/ 741933 h 3086231"/>
                <a:gd name="connsiteX3" fmla="*/ 620822 w 1754699"/>
                <a:gd name="connsiteY3" fmla="*/ 1092016 h 3086231"/>
                <a:gd name="connsiteX4" fmla="*/ 200391 w 1754699"/>
                <a:gd name="connsiteY4" fmla="*/ 1490471 h 3086231"/>
                <a:gd name="connsiteX5" fmla="*/ 206899 w 1754699"/>
                <a:gd name="connsiteY5" fmla="*/ 1497076 h 3086231"/>
                <a:gd name="connsiteX6" fmla="*/ 682529 w 1754699"/>
                <a:gd name="connsiteY6" fmla="*/ 2038715 h 3086231"/>
                <a:gd name="connsiteX7" fmla="*/ 672440 w 1754699"/>
                <a:gd name="connsiteY7" fmla="*/ 2067735 h 3086231"/>
                <a:gd name="connsiteX8" fmla="*/ 1267032 w 1754699"/>
                <a:gd name="connsiteY8" fmla="*/ 2689941 h 3086231"/>
                <a:gd name="connsiteX9" fmla="*/ 1612686 w 1754699"/>
                <a:gd name="connsiteY9" fmla="*/ 3086231 h 3086231"/>
                <a:gd name="connsiteX10" fmla="*/ 1412339 w 1754699"/>
                <a:gd name="connsiteY10" fmla="*/ 3066417 h 3086231"/>
                <a:gd name="connsiteX11" fmla="*/ 1216395 w 1754699"/>
                <a:gd name="connsiteY11" fmla="*/ 2839651 h 3086231"/>
                <a:gd name="connsiteX12" fmla="*/ 629709 w 1754699"/>
                <a:gd name="connsiteY12" fmla="*/ 2190637 h 3086231"/>
                <a:gd name="connsiteX13" fmla="*/ 66088 w 1754699"/>
                <a:gd name="connsiteY13" fmla="*/ 1545549 h 3086231"/>
                <a:gd name="connsiteX14" fmla="*/ 0 w 1754699"/>
                <a:gd name="connsiteY14" fmla="*/ 1470655 h 3086231"/>
                <a:gd name="connsiteX15" fmla="*/ 407290 w 1754699"/>
                <a:gd name="connsiteY15" fmla="*/ 1085411 h 3086231"/>
                <a:gd name="connsiteX16" fmla="*/ 779407 w 1754699"/>
                <a:gd name="connsiteY16" fmla="*/ 735328 h 3086231"/>
                <a:gd name="connsiteX17" fmla="*/ 1554308 w 1754699"/>
                <a:gd name="connsiteY17" fmla="*/ 0 h 3086231"/>
                <a:gd name="connsiteX0" fmla="*/ 1554308 w 1754699"/>
                <a:gd name="connsiteY0" fmla="*/ 0 h 3086231"/>
                <a:gd name="connsiteX1" fmla="*/ 1754699 w 1754699"/>
                <a:gd name="connsiteY1" fmla="*/ 19816 h 3086231"/>
                <a:gd name="connsiteX2" fmla="*/ 992940 w 1754699"/>
                <a:gd name="connsiteY2" fmla="*/ 741933 h 3086231"/>
                <a:gd name="connsiteX3" fmla="*/ 620822 w 1754699"/>
                <a:gd name="connsiteY3" fmla="*/ 1092016 h 3086231"/>
                <a:gd name="connsiteX4" fmla="*/ 200391 w 1754699"/>
                <a:gd name="connsiteY4" fmla="*/ 1490471 h 3086231"/>
                <a:gd name="connsiteX5" fmla="*/ 206899 w 1754699"/>
                <a:gd name="connsiteY5" fmla="*/ 1497076 h 3086231"/>
                <a:gd name="connsiteX6" fmla="*/ 682529 w 1754699"/>
                <a:gd name="connsiteY6" fmla="*/ 2038715 h 3086231"/>
                <a:gd name="connsiteX7" fmla="*/ 1267032 w 1754699"/>
                <a:gd name="connsiteY7" fmla="*/ 2689941 h 3086231"/>
                <a:gd name="connsiteX8" fmla="*/ 1612686 w 1754699"/>
                <a:gd name="connsiteY8" fmla="*/ 3086231 h 3086231"/>
                <a:gd name="connsiteX9" fmla="*/ 1412339 w 1754699"/>
                <a:gd name="connsiteY9" fmla="*/ 3066417 h 3086231"/>
                <a:gd name="connsiteX10" fmla="*/ 1216395 w 1754699"/>
                <a:gd name="connsiteY10" fmla="*/ 2839651 h 3086231"/>
                <a:gd name="connsiteX11" fmla="*/ 629709 w 1754699"/>
                <a:gd name="connsiteY11" fmla="*/ 2190637 h 3086231"/>
                <a:gd name="connsiteX12" fmla="*/ 66088 w 1754699"/>
                <a:gd name="connsiteY12" fmla="*/ 1545549 h 3086231"/>
                <a:gd name="connsiteX13" fmla="*/ 0 w 1754699"/>
                <a:gd name="connsiteY13" fmla="*/ 1470655 h 3086231"/>
                <a:gd name="connsiteX14" fmla="*/ 407290 w 1754699"/>
                <a:gd name="connsiteY14" fmla="*/ 1085411 h 3086231"/>
                <a:gd name="connsiteX15" fmla="*/ 779407 w 1754699"/>
                <a:gd name="connsiteY15" fmla="*/ 735328 h 3086231"/>
                <a:gd name="connsiteX16" fmla="*/ 1554308 w 1754699"/>
                <a:gd name="connsiteY16" fmla="*/ 0 h 30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4699" h="3086231">
                  <a:moveTo>
                    <a:pt x="1554308" y="0"/>
                  </a:moveTo>
                  <a:lnTo>
                    <a:pt x="1754699" y="19816"/>
                  </a:lnTo>
                  <a:lnTo>
                    <a:pt x="992940" y="741933"/>
                  </a:lnTo>
                  <a:lnTo>
                    <a:pt x="620822" y="1092016"/>
                  </a:lnTo>
                  <a:lnTo>
                    <a:pt x="200391" y="1490471"/>
                  </a:lnTo>
                  <a:lnTo>
                    <a:pt x="206899" y="1497076"/>
                  </a:lnTo>
                  <a:lnTo>
                    <a:pt x="682529" y="2038715"/>
                  </a:lnTo>
                  <a:lnTo>
                    <a:pt x="1267032" y="2689941"/>
                  </a:lnTo>
                  <a:lnTo>
                    <a:pt x="1612686" y="3086231"/>
                  </a:lnTo>
                  <a:lnTo>
                    <a:pt x="1412339" y="3066417"/>
                  </a:lnTo>
                  <a:lnTo>
                    <a:pt x="1216395" y="2839651"/>
                  </a:lnTo>
                  <a:lnTo>
                    <a:pt x="629709" y="2190637"/>
                  </a:lnTo>
                  <a:lnTo>
                    <a:pt x="66088" y="1545549"/>
                  </a:lnTo>
                  <a:lnTo>
                    <a:pt x="0" y="1470655"/>
                  </a:lnTo>
                  <a:lnTo>
                    <a:pt x="407290" y="1085411"/>
                  </a:lnTo>
                  <a:lnTo>
                    <a:pt x="779407" y="735328"/>
                  </a:lnTo>
                  <a:lnTo>
                    <a:pt x="1554308" y="0"/>
                  </a:lnTo>
                  <a:close/>
                </a:path>
              </a:pathLst>
            </a:custGeom>
            <a:solidFill>
              <a:srgbClr val="A2B969">
                <a:lumMod val="75000"/>
              </a:srgbClr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28">
              <a:extLst>
                <a:ext uri="{FF2B5EF4-FFF2-40B4-BE49-F238E27FC236}">
                  <a16:creationId xmlns:a16="http://schemas.microsoft.com/office/drawing/2014/main" id="{902EB204-B552-4B25-86D3-2DD843A0C6E2}"/>
                </a:ext>
              </a:extLst>
            </p:cNvPr>
            <p:cNvSpPr/>
            <p:nvPr/>
          </p:nvSpPr>
          <p:spPr>
            <a:xfrm>
              <a:off x="3454931" y="2852854"/>
              <a:ext cx="2217574" cy="2301563"/>
            </a:xfrm>
            <a:custGeom>
              <a:avLst/>
              <a:gdLst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623111 w 2956765"/>
                <a:gd name="connsiteY17" fmla="*/ 1605008 h 3068751"/>
                <a:gd name="connsiteX18" fmla="*/ 612873 w 2956765"/>
                <a:gd name="connsiteY18" fmla="*/ 1633079 h 3068751"/>
                <a:gd name="connsiteX19" fmla="*/ 1182980 w 2956765"/>
                <a:gd name="connsiteY19" fmla="*/ 2297499 h 3068751"/>
                <a:gd name="connsiteX20" fmla="*/ 1216512 w 2956765"/>
                <a:gd name="connsiteY20" fmla="*/ 2196912 h 3068751"/>
                <a:gd name="connsiteX21" fmla="*/ 1434467 w 2956765"/>
                <a:gd name="connsiteY21" fmla="*/ 2445709 h 3068751"/>
                <a:gd name="connsiteX22" fmla="*/ 1634813 w 2956765"/>
                <a:gd name="connsiteY22" fmla="*/ 2256367 h 3068751"/>
                <a:gd name="connsiteX23" fmla="*/ 2033291 w 2956765"/>
                <a:gd name="connsiteY23" fmla="*/ 2474327 h 3068751"/>
                <a:gd name="connsiteX24" fmla="*/ 1485084 w 2956765"/>
                <a:gd name="connsiteY24" fmla="*/ 2991698 h 3068751"/>
                <a:gd name="connsiteX25" fmla="*/ 1403627 w 2956765"/>
                <a:gd name="connsiteY25" fmla="*/ 3068751 h 3068751"/>
                <a:gd name="connsiteX26" fmla="*/ 1057978 w 2956765"/>
                <a:gd name="connsiteY26" fmla="*/ 2672468 h 3068751"/>
                <a:gd name="connsiteX27" fmla="*/ 1071759 w 2956765"/>
                <a:gd name="connsiteY27" fmla="*/ 2631130 h 3068751"/>
                <a:gd name="connsiteX28" fmla="*/ 500267 w 2956765"/>
                <a:gd name="connsiteY28" fmla="*/ 1965098 h 3068751"/>
                <a:gd name="connsiteX29" fmla="*/ 482117 w 2956765"/>
                <a:gd name="connsiteY29" fmla="*/ 2018878 h 3068751"/>
                <a:gd name="connsiteX30" fmla="*/ 6570 w 2956765"/>
                <a:gd name="connsiteY30" fmla="*/ 1477239 h 3068751"/>
                <a:gd name="connsiteX31" fmla="*/ 0 w 2956765"/>
                <a:gd name="connsiteY31" fmla="*/ 1470696 h 3068751"/>
                <a:gd name="connsiteX32" fmla="*/ 420517 w 2956765"/>
                <a:gd name="connsiteY32" fmla="*/ 1072155 h 3068751"/>
                <a:gd name="connsiteX33" fmla="*/ 792577 w 2956765"/>
                <a:gd name="connsiteY33" fmla="*/ 722123 h 3068751"/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623111 w 2956765"/>
                <a:gd name="connsiteY17" fmla="*/ 1605008 h 3068751"/>
                <a:gd name="connsiteX18" fmla="*/ 1182980 w 2956765"/>
                <a:gd name="connsiteY18" fmla="*/ 2297499 h 3068751"/>
                <a:gd name="connsiteX19" fmla="*/ 1216512 w 2956765"/>
                <a:gd name="connsiteY19" fmla="*/ 2196912 h 3068751"/>
                <a:gd name="connsiteX20" fmla="*/ 1434467 w 2956765"/>
                <a:gd name="connsiteY20" fmla="*/ 2445709 h 3068751"/>
                <a:gd name="connsiteX21" fmla="*/ 1634813 w 2956765"/>
                <a:gd name="connsiteY21" fmla="*/ 2256367 h 3068751"/>
                <a:gd name="connsiteX22" fmla="*/ 2033291 w 2956765"/>
                <a:gd name="connsiteY22" fmla="*/ 2474327 h 3068751"/>
                <a:gd name="connsiteX23" fmla="*/ 1485084 w 2956765"/>
                <a:gd name="connsiteY23" fmla="*/ 2991698 h 3068751"/>
                <a:gd name="connsiteX24" fmla="*/ 1403627 w 2956765"/>
                <a:gd name="connsiteY24" fmla="*/ 3068751 h 3068751"/>
                <a:gd name="connsiteX25" fmla="*/ 1057978 w 2956765"/>
                <a:gd name="connsiteY25" fmla="*/ 2672468 h 3068751"/>
                <a:gd name="connsiteX26" fmla="*/ 1071759 w 2956765"/>
                <a:gd name="connsiteY26" fmla="*/ 2631130 h 3068751"/>
                <a:gd name="connsiteX27" fmla="*/ 500267 w 2956765"/>
                <a:gd name="connsiteY27" fmla="*/ 1965098 h 3068751"/>
                <a:gd name="connsiteX28" fmla="*/ 482117 w 2956765"/>
                <a:gd name="connsiteY28" fmla="*/ 2018878 h 3068751"/>
                <a:gd name="connsiteX29" fmla="*/ 6570 w 2956765"/>
                <a:gd name="connsiteY29" fmla="*/ 1477239 h 3068751"/>
                <a:gd name="connsiteX30" fmla="*/ 0 w 2956765"/>
                <a:gd name="connsiteY30" fmla="*/ 1470696 h 3068751"/>
                <a:gd name="connsiteX31" fmla="*/ 420517 w 2956765"/>
                <a:gd name="connsiteY31" fmla="*/ 1072155 h 3068751"/>
                <a:gd name="connsiteX32" fmla="*/ 792577 w 2956765"/>
                <a:gd name="connsiteY32" fmla="*/ 722123 h 3068751"/>
                <a:gd name="connsiteX33" fmla="*/ 1554355 w 2956765"/>
                <a:gd name="connsiteY33" fmla="*/ 0 h 3068751"/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1182980 w 2956765"/>
                <a:gd name="connsiteY17" fmla="*/ 2297499 h 3068751"/>
                <a:gd name="connsiteX18" fmla="*/ 1216512 w 2956765"/>
                <a:gd name="connsiteY18" fmla="*/ 2196912 h 3068751"/>
                <a:gd name="connsiteX19" fmla="*/ 1434467 w 2956765"/>
                <a:gd name="connsiteY19" fmla="*/ 2445709 h 3068751"/>
                <a:gd name="connsiteX20" fmla="*/ 1634813 w 2956765"/>
                <a:gd name="connsiteY20" fmla="*/ 2256367 h 3068751"/>
                <a:gd name="connsiteX21" fmla="*/ 2033291 w 2956765"/>
                <a:gd name="connsiteY21" fmla="*/ 2474327 h 3068751"/>
                <a:gd name="connsiteX22" fmla="*/ 1485084 w 2956765"/>
                <a:gd name="connsiteY22" fmla="*/ 2991698 h 3068751"/>
                <a:gd name="connsiteX23" fmla="*/ 1403627 w 2956765"/>
                <a:gd name="connsiteY23" fmla="*/ 3068751 h 3068751"/>
                <a:gd name="connsiteX24" fmla="*/ 1057978 w 2956765"/>
                <a:gd name="connsiteY24" fmla="*/ 2672468 h 3068751"/>
                <a:gd name="connsiteX25" fmla="*/ 1071759 w 2956765"/>
                <a:gd name="connsiteY25" fmla="*/ 2631130 h 3068751"/>
                <a:gd name="connsiteX26" fmla="*/ 500267 w 2956765"/>
                <a:gd name="connsiteY26" fmla="*/ 1965098 h 3068751"/>
                <a:gd name="connsiteX27" fmla="*/ 482117 w 2956765"/>
                <a:gd name="connsiteY27" fmla="*/ 2018878 h 3068751"/>
                <a:gd name="connsiteX28" fmla="*/ 6570 w 2956765"/>
                <a:gd name="connsiteY28" fmla="*/ 1477239 h 3068751"/>
                <a:gd name="connsiteX29" fmla="*/ 0 w 2956765"/>
                <a:gd name="connsiteY29" fmla="*/ 1470696 h 3068751"/>
                <a:gd name="connsiteX30" fmla="*/ 420517 w 2956765"/>
                <a:gd name="connsiteY30" fmla="*/ 1072155 h 3068751"/>
                <a:gd name="connsiteX31" fmla="*/ 792577 w 2956765"/>
                <a:gd name="connsiteY31" fmla="*/ 722123 h 3068751"/>
                <a:gd name="connsiteX32" fmla="*/ 1554355 w 2956765"/>
                <a:gd name="connsiteY32" fmla="*/ 0 h 3068751"/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1216512 w 2956765"/>
                <a:gd name="connsiteY17" fmla="*/ 2196912 h 3068751"/>
                <a:gd name="connsiteX18" fmla="*/ 1434467 w 2956765"/>
                <a:gd name="connsiteY18" fmla="*/ 2445709 h 3068751"/>
                <a:gd name="connsiteX19" fmla="*/ 1634813 w 2956765"/>
                <a:gd name="connsiteY19" fmla="*/ 2256367 h 3068751"/>
                <a:gd name="connsiteX20" fmla="*/ 2033291 w 2956765"/>
                <a:gd name="connsiteY20" fmla="*/ 2474327 h 3068751"/>
                <a:gd name="connsiteX21" fmla="*/ 1485084 w 2956765"/>
                <a:gd name="connsiteY21" fmla="*/ 2991698 h 3068751"/>
                <a:gd name="connsiteX22" fmla="*/ 1403627 w 2956765"/>
                <a:gd name="connsiteY22" fmla="*/ 3068751 h 3068751"/>
                <a:gd name="connsiteX23" fmla="*/ 1057978 w 2956765"/>
                <a:gd name="connsiteY23" fmla="*/ 2672468 h 3068751"/>
                <a:gd name="connsiteX24" fmla="*/ 1071759 w 2956765"/>
                <a:gd name="connsiteY24" fmla="*/ 2631130 h 3068751"/>
                <a:gd name="connsiteX25" fmla="*/ 500267 w 2956765"/>
                <a:gd name="connsiteY25" fmla="*/ 1965098 h 3068751"/>
                <a:gd name="connsiteX26" fmla="*/ 482117 w 2956765"/>
                <a:gd name="connsiteY26" fmla="*/ 2018878 h 3068751"/>
                <a:gd name="connsiteX27" fmla="*/ 6570 w 2956765"/>
                <a:gd name="connsiteY27" fmla="*/ 1477239 h 3068751"/>
                <a:gd name="connsiteX28" fmla="*/ 0 w 2956765"/>
                <a:gd name="connsiteY28" fmla="*/ 1470696 h 3068751"/>
                <a:gd name="connsiteX29" fmla="*/ 420517 w 2956765"/>
                <a:gd name="connsiteY29" fmla="*/ 1072155 h 3068751"/>
                <a:gd name="connsiteX30" fmla="*/ 792577 w 2956765"/>
                <a:gd name="connsiteY30" fmla="*/ 722123 h 3068751"/>
                <a:gd name="connsiteX31" fmla="*/ 1554355 w 2956765"/>
                <a:gd name="connsiteY31" fmla="*/ 0 h 3068751"/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1216512 w 2956765"/>
                <a:gd name="connsiteY17" fmla="*/ 2196912 h 3068751"/>
                <a:gd name="connsiteX18" fmla="*/ 1434467 w 2956765"/>
                <a:gd name="connsiteY18" fmla="*/ 2445709 h 3068751"/>
                <a:gd name="connsiteX19" fmla="*/ 1634813 w 2956765"/>
                <a:gd name="connsiteY19" fmla="*/ 2256367 h 3068751"/>
                <a:gd name="connsiteX20" fmla="*/ 2033291 w 2956765"/>
                <a:gd name="connsiteY20" fmla="*/ 2474327 h 3068751"/>
                <a:gd name="connsiteX21" fmla="*/ 1485084 w 2956765"/>
                <a:gd name="connsiteY21" fmla="*/ 2991698 h 3068751"/>
                <a:gd name="connsiteX22" fmla="*/ 1403627 w 2956765"/>
                <a:gd name="connsiteY22" fmla="*/ 3068751 h 3068751"/>
                <a:gd name="connsiteX23" fmla="*/ 1057978 w 2956765"/>
                <a:gd name="connsiteY23" fmla="*/ 2672468 h 3068751"/>
                <a:gd name="connsiteX24" fmla="*/ 500267 w 2956765"/>
                <a:gd name="connsiteY24" fmla="*/ 1965098 h 3068751"/>
                <a:gd name="connsiteX25" fmla="*/ 482117 w 2956765"/>
                <a:gd name="connsiteY25" fmla="*/ 2018878 h 3068751"/>
                <a:gd name="connsiteX26" fmla="*/ 6570 w 2956765"/>
                <a:gd name="connsiteY26" fmla="*/ 1477239 h 3068751"/>
                <a:gd name="connsiteX27" fmla="*/ 0 w 2956765"/>
                <a:gd name="connsiteY27" fmla="*/ 1470696 h 3068751"/>
                <a:gd name="connsiteX28" fmla="*/ 420517 w 2956765"/>
                <a:gd name="connsiteY28" fmla="*/ 1072155 h 3068751"/>
                <a:gd name="connsiteX29" fmla="*/ 792577 w 2956765"/>
                <a:gd name="connsiteY29" fmla="*/ 722123 h 3068751"/>
                <a:gd name="connsiteX30" fmla="*/ 1554355 w 2956765"/>
                <a:gd name="connsiteY30" fmla="*/ 0 h 3068751"/>
                <a:gd name="connsiteX0" fmla="*/ 1554355 w 2956765"/>
                <a:gd name="connsiteY0" fmla="*/ 0 h 3068751"/>
                <a:gd name="connsiteX1" fmla="*/ 2503258 w 2956765"/>
                <a:gd name="connsiteY1" fmla="*/ 1085427 h 3068751"/>
                <a:gd name="connsiteX2" fmla="*/ 2699143 w 2956765"/>
                <a:gd name="connsiteY2" fmla="*/ 1307784 h 3068751"/>
                <a:gd name="connsiteX3" fmla="*/ 2956765 w 2956765"/>
                <a:gd name="connsiteY3" fmla="*/ 1602765 h 3068751"/>
                <a:gd name="connsiteX4" fmla="*/ 2686002 w 2956765"/>
                <a:gd name="connsiteY4" fmla="*/ 1860359 h 3068751"/>
                <a:gd name="connsiteX5" fmla="*/ 2287523 w 2956765"/>
                <a:gd name="connsiteY5" fmla="*/ 1642394 h 3068751"/>
                <a:gd name="connsiteX6" fmla="*/ 2357883 w 2956765"/>
                <a:gd name="connsiteY6" fmla="*/ 1576314 h 3068751"/>
                <a:gd name="connsiteX7" fmla="*/ 2274245 w 2956765"/>
                <a:gd name="connsiteY7" fmla="*/ 1481725 h 3068751"/>
                <a:gd name="connsiteX8" fmla="*/ 2080550 w 2956765"/>
                <a:gd name="connsiteY8" fmla="*/ 1259275 h 3068751"/>
                <a:gd name="connsiteX9" fmla="*/ 1523555 w 2956765"/>
                <a:gd name="connsiteY9" fmla="*/ 623048 h 3068751"/>
                <a:gd name="connsiteX10" fmla="*/ 1422259 w 2956765"/>
                <a:gd name="connsiteY10" fmla="*/ 717730 h 3068751"/>
                <a:gd name="connsiteX11" fmla="*/ 1347382 w 2956765"/>
                <a:gd name="connsiteY11" fmla="*/ 790353 h 3068751"/>
                <a:gd name="connsiteX12" fmla="*/ 1276885 w 2956765"/>
                <a:gd name="connsiteY12" fmla="*/ 858584 h 3068751"/>
                <a:gd name="connsiteX13" fmla="*/ 1113989 w 2956765"/>
                <a:gd name="connsiteY13" fmla="*/ 1010560 h 3068751"/>
                <a:gd name="connsiteX14" fmla="*/ 686900 w 2956765"/>
                <a:gd name="connsiteY14" fmla="*/ 1415645 h 3068751"/>
                <a:gd name="connsiteX15" fmla="*/ 601072 w 2956765"/>
                <a:gd name="connsiteY15" fmla="*/ 1497054 h 3068751"/>
                <a:gd name="connsiteX16" fmla="*/ 642822 w 2956765"/>
                <a:gd name="connsiteY16" fmla="*/ 1545563 h 3068751"/>
                <a:gd name="connsiteX17" fmla="*/ 1216512 w 2956765"/>
                <a:gd name="connsiteY17" fmla="*/ 2196912 h 3068751"/>
                <a:gd name="connsiteX18" fmla="*/ 1434467 w 2956765"/>
                <a:gd name="connsiteY18" fmla="*/ 2445709 h 3068751"/>
                <a:gd name="connsiteX19" fmla="*/ 1634813 w 2956765"/>
                <a:gd name="connsiteY19" fmla="*/ 2256367 h 3068751"/>
                <a:gd name="connsiteX20" fmla="*/ 2033291 w 2956765"/>
                <a:gd name="connsiteY20" fmla="*/ 2474327 h 3068751"/>
                <a:gd name="connsiteX21" fmla="*/ 1485084 w 2956765"/>
                <a:gd name="connsiteY21" fmla="*/ 2991698 h 3068751"/>
                <a:gd name="connsiteX22" fmla="*/ 1403627 w 2956765"/>
                <a:gd name="connsiteY22" fmla="*/ 3068751 h 3068751"/>
                <a:gd name="connsiteX23" fmla="*/ 1057978 w 2956765"/>
                <a:gd name="connsiteY23" fmla="*/ 2672468 h 3068751"/>
                <a:gd name="connsiteX24" fmla="*/ 482117 w 2956765"/>
                <a:gd name="connsiteY24" fmla="*/ 2018878 h 3068751"/>
                <a:gd name="connsiteX25" fmla="*/ 6570 w 2956765"/>
                <a:gd name="connsiteY25" fmla="*/ 1477239 h 3068751"/>
                <a:gd name="connsiteX26" fmla="*/ 0 w 2956765"/>
                <a:gd name="connsiteY26" fmla="*/ 1470696 h 3068751"/>
                <a:gd name="connsiteX27" fmla="*/ 420517 w 2956765"/>
                <a:gd name="connsiteY27" fmla="*/ 1072155 h 3068751"/>
                <a:gd name="connsiteX28" fmla="*/ 792577 w 2956765"/>
                <a:gd name="connsiteY28" fmla="*/ 722123 h 3068751"/>
                <a:gd name="connsiteX29" fmla="*/ 1554355 w 2956765"/>
                <a:gd name="connsiteY29" fmla="*/ 0 h 306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56765" h="3068751">
                  <a:moveTo>
                    <a:pt x="1554355" y="0"/>
                  </a:moveTo>
                  <a:lnTo>
                    <a:pt x="2503258" y="1085427"/>
                  </a:lnTo>
                  <a:lnTo>
                    <a:pt x="2699143" y="1307784"/>
                  </a:lnTo>
                  <a:lnTo>
                    <a:pt x="2956765" y="1602765"/>
                  </a:lnTo>
                  <a:lnTo>
                    <a:pt x="2686002" y="1860359"/>
                  </a:lnTo>
                  <a:lnTo>
                    <a:pt x="2287523" y="1642394"/>
                  </a:lnTo>
                  <a:lnTo>
                    <a:pt x="2357883" y="1576314"/>
                  </a:lnTo>
                  <a:lnTo>
                    <a:pt x="2274245" y="1481725"/>
                  </a:lnTo>
                  <a:lnTo>
                    <a:pt x="2080550" y="1259275"/>
                  </a:lnTo>
                  <a:lnTo>
                    <a:pt x="1523555" y="623048"/>
                  </a:lnTo>
                  <a:lnTo>
                    <a:pt x="1422259" y="717730"/>
                  </a:lnTo>
                  <a:lnTo>
                    <a:pt x="1347382" y="790353"/>
                  </a:lnTo>
                  <a:lnTo>
                    <a:pt x="1276885" y="858584"/>
                  </a:lnTo>
                  <a:lnTo>
                    <a:pt x="1113989" y="1010560"/>
                  </a:lnTo>
                  <a:lnTo>
                    <a:pt x="686900" y="1415645"/>
                  </a:lnTo>
                  <a:lnTo>
                    <a:pt x="601072" y="1497054"/>
                  </a:lnTo>
                  <a:lnTo>
                    <a:pt x="642822" y="1545563"/>
                  </a:lnTo>
                  <a:lnTo>
                    <a:pt x="1216512" y="2196912"/>
                  </a:lnTo>
                  <a:lnTo>
                    <a:pt x="1434467" y="2445709"/>
                  </a:lnTo>
                  <a:lnTo>
                    <a:pt x="1634813" y="2256367"/>
                  </a:lnTo>
                  <a:lnTo>
                    <a:pt x="2033291" y="2474327"/>
                  </a:lnTo>
                  <a:lnTo>
                    <a:pt x="1485084" y="2991698"/>
                  </a:lnTo>
                  <a:lnTo>
                    <a:pt x="1403627" y="3068751"/>
                  </a:lnTo>
                  <a:lnTo>
                    <a:pt x="1057978" y="2672468"/>
                  </a:lnTo>
                  <a:lnTo>
                    <a:pt x="482117" y="2018878"/>
                  </a:lnTo>
                  <a:lnTo>
                    <a:pt x="6570" y="1477239"/>
                  </a:lnTo>
                  <a:lnTo>
                    <a:pt x="0" y="1470696"/>
                  </a:lnTo>
                  <a:lnTo>
                    <a:pt x="420517" y="1072155"/>
                  </a:lnTo>
                  <a:lnTo>
                    <a:pt x="792577" y="722123"/>
                  </a:lnTo>
                  <a:lnTo>
                    <a:pt x="1554355" y="0"/>
                  </a:lnTo>
                  <a:close/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FAE2BB58-06A7-492E-87EE-0C67A597F29A}"/>
                </a:ext>
              </a:extLst>
            </p:cNvPr>
            <p:cNvSpPr/>
            <p:nvPr/>
          </p:nvSpPr>
          <p:spPr>
            <a:xfrm>
              <a:off x="3274407" y="4452654"/>
              <a:ext cx="498670" cy="1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28" y="21600"/>
                  </a:lnTo>
                  <a:lnTo>
                    <a:pt x="2152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6689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F076D41B-84B1-4392-9C37-A29EAAAE53FD}"/>
                </a:ext>
              </a:extLst>
            </p:cNvPr>
            <p:cNvSpPr/>
            <p:nvPr/>
          </p:nvSpPr>
          <p:spPr>
            <a:xfrm>
              <a:off x="2901238" y="3635736"/>
              <a:ext cx="703413" cy="8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41" y="9418"/>
                  </a:moveTo>
                  <a:lnTo>
                    <a:pt x="12220" y="7949"/>
                  </a:lnTo>
                  <a:lnTo>
                    <a:pt x="21600" y="389"/>
                  </a:lnTo>
                  <a:lnTo>
                    <a:pt x="8417" y="0"/>
                  </a:lnTo>
                  <a:lnTo>
                    <a:pt x="0" y="21341"/>
                  </a:lnTo>
                  <a:lnTo>
                    <a:pt x="8823" y="21600"/>
                  </a:lnTo>
                  <a:close/>
                </a:path>
              </a:pathLst>
            </a:custGeom>
            <a:solidFill>
              <a:srgbClr val="4CC1EF">
                <a:lumMod val="75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50D53B4F-34A1-4D33-889F-06271641857D}"/>
                </a:ext>
              </a:extLst>
            </p:cNvPr>
            <p:cNvSpPr/>
            <p:nvPr/>
          </p:nvSpPr>
          <p:spPr>
            <a:xfrm>
              <a:off x="2521897" y="3444810"/>
              <a:ext cx="2103641" cy="160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1" y="0"/>
                  </a:moveTo>
                  <a:lnTo>
                    <a:pt x="19379" y="687"/>
                  </a:lnTo>
                  <a:lnTo>
                    <a:pt x="16734" y="10944"/>
                  </a:lnTo>
                  <a:lnTo>
                    <a:pt x="16734" y="10944"/>
                  </a:lnTo>
                  <a:lnTo>
                    <a:pt x="16734" y="10944"/>
                  </a:lnTo>
                  <a:lnTo>
                    <a:pt x="15496" y="15729"/>
                  </a:lnTo>
                  <a:lnTo>
                    <a:pt x="15106" y="17236"/>
                  </a:lnTo>
                  <a:lnTo>
                    <a:pt x="15089" y="17302"/>
                  </a:lnTo>
                  <a:lnTo>
                    <a:pt x="0" y="16660"/>
                  </a:lnTo>
                  <a:lnTo>
                    <a:pt x="1933" y="20935"/>
                  </a:lnTo>
                  <a:lnTo>
                    <a:pt x="17005" y="21600"/>
                  </a:lnTo>
                  <a:lnTo>
                    <a:pt x="17294" y="20492"/>
                  </a:lnTo>
                  <a:lnTo>
                    <a:pt x="17294" y="20492"/>
                  </a:lnTo>
                  <a:lnTo>
                    <a:pt x="17684" y="18986"/>
                  </a:lnTo>
                  <a:lnTo>
                    <a:pt x="18904" y="14201"/>
                  </a:lnTo>
                  <a:lnTo>
                    <a:pt x="18904" y="14201"/>
                  </a:lnTo>
                  <a:lnTo>
                    <a:pt x="18904" y="14201"/>
                  </a:lnTo>
                  <a:lnTo>
                    <a:pt x="21600" y="3766"/>
                  </a:lnTo>
                  <a:close/>
                </a:path>
              </a:pathLst>
            </a:custGeom>
            <a:solidFill>
              <a:srgbClr val="4CC1EF">
                <a:lumMod val="75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5E0B120F-5C74-4619-8059-358C995C4FEF}"/>
                </a:ext>
              </a:extLst>
            </p:cNvPr>
            <p:cNvSpPr/>
            <p:nvPr/>
          </p:nvSpPr>
          <p:spPr>
            <a:xfrm>
              <a:off x="2521498" y="3358124"/>
              <a:ext cx="1887332" cy="13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2" y="3963"/>
                  </a:moveTo>
                  <a:lnTo>
                    <a:pt x="16535" y="8728"/>
                  </a:lnTo>
                  <a:lnTo>
                    <a:pt x="16290" y="9712"/>
                  </a:lnTo>
                  <a:lnTo>
                    <a:pt x="16290" y="9712"/>
                  </a:lnTo>
                  <a:lnTo>
                    <a:pt x="16157" y="10256"/>
                  </a:lnTo>
                  <a:lnTo>
                    <a:pt x="16157" y="10256"/>
                  </a:lnTo>
                  <a:lnTo>
                    <a:pt x="16157" y="10256"/>
                  </a:lnTo>
                  <a:lnTo>
                    <a:pt x="15987" y="10955"/>
                  </a:lnTo>
                  <a:lnTo>
                    <a:pt x="15836" y="11525"/>
                  </a:lnTo>
                  <a:lnTo>
                    <a:pt x="14778" y="15824"/>
                  </a:lnTo>
                  <a:lnTo>
                    <a:pt x="14324" y="17612"/>
                  </a:lnTo>
                  <a:lnTo>
                    <a:pt x="14343" y="17612"/>
                  </a:lnTo>
                  <a:lnTo>
                    <a:pt x="14362" y="17663"/>
                  </a:lnTo>
                  <a:lnTo>
                    <a:pt x="14343" y="17612"/>
                  </a:lnTo>
                  <a:lnTo>
                    <a:pt x="8636" y="17353"/>
                  </a:lnTo>
                  <a:lnTo>
                    <a:pt x="7654" y="17327"/>
                  </a:lnTo>
                  <a:lnTo>
                    <a:pt x="4365" y="17171"/>
                  </a:lnTo>
                  <a:lnTo>
                    <a:pt x="7502" y="4377"/>
                  </a:lnTo>
                  <a:lnTo>
                    <a:pt x="12416" y="4610"/>
                  </a:lnTo>
                  <a:lnTo>
                    <a:pt x="15609" y="492"/>
                  </a:lnTo>
                  <a:lnTo>
                    <a:pt x="13531" y="388"/>
                  </a:lnTo>
                  <a:lnTo>
                    <a:pt x="5121" y="0"/>
                  </a:lnTo>
                  <a:lnTo>
                    <a:pt x="756" y="17845"/>
                  </a:lnTo>
                  <a:lnTo>
                    <a:pt x="0" y="20849"/>
                  </a:lnTo>
                  <a:lnTo>
                    <a:pt x="0" y="20849"/>
                  </a:lnTo>
                  <a:lnTo>
                    <a:pt x="16819" y="21600"/>
                  </a:lnTo>
                  <a:lnTo>
                    <a:pt x="16838" y="21522"/>
                  </a:lnTo>
                  <a:lnTo>
                    <a:pt x="17272" y="19761"/>
                  </a:lnTo>
                  <a:lnTo>
                    <a:pt x="18652" y="14167"/>
                  </a:lnTo>
                  <a:lnTo>
                    <a:pt x="18652" y="14167"/>
                  </a:lnTo>
                  <a:lnTo>
                    <a:pt x="18652" y="14167"/>
                  </a:lnTo>
                  <a:lnTo>
                    <a:pt x="21600" y="2176"/>
                  </a:lnTo>
                  <a:close/>
                </a:path>
              </a:pathLst>
            </a:custGeom>
            <a:solidFill>
              <a:srgbClr val="4CC1EF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21139E0F-52D6-46D1-B8E7-B42C3941F35C}"/>
                </a:ext>
              </a:extLst>
            </p:cNvPr>
            <p:cNvSpPr/>
            <p:nvPr/>
          </p:nvSpPr>
          <p:spPr>
            <a:xfrm>
              <a:off x="4984471" y="3996815"/>
              <a:ext cx="114665" cy="8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21600"/>
                  </a:moveTo>
                  <a:lnTo>
                    <a:pt x="21600" y="13886"/>
                  </a:lnTo>
                  <a:lnTo>
                    <a:pt x="12959" y="0"/>
                  </a:lnTo>
                  <a:lnTo>
                    <a:pt x="0" y="7714"/>
                  </a:ln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Shape">
              <a:extLst>
                <a:ext uri="{FF2B5EF4-FFF2-40B4-BE49-F238E27FC236}">
                  <a16:creationId xmlns:a16="http://schemas.microsoft.com/office/drawing/2014/main" id="{48CD3907-EFA9-4832-8F57-CDB20107C5A5}"/>
                </a:ext>
              </a:extLst>
            </p:cNvPr>
            <p:cNvSpPr/>
            <p:nvPr/>
          </p:nvSpPr>
          <p:spPr>
            <a:xfrm>
              <a:off x="4519164" y="3833338"/>
              <a:ext cx="2349669" cy="126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3" y="13316"/>
                  </a:moveTo>
                  <a:lnTo>
                    <a:pt x="7392" y="9358"/>
                  </a:lnTo>
                  <a:lnTo>
                    <a:pt x="4645" y="6587"/>
                  </a:lnTo>
                  <a:lnTo>
                    <a:pt x="3673" y="5598"/>
                  </a:lnTo>
                  <a:lnTo>
                    <a:pt x="501" y="2403"/>
                  </a:lnTo>
                  <a:lnTo>
                    <a:pt x="3613" y="0"/>
                  </a:lnTo>
                  <a:lnTo>
                    <a:pt x="501" y="2403"/>
                  </a:lnTo>
                  <a:lnTo>
                    <a:pt x="0" y="10659"/>
                  </a:lnTo>
                  <a:lnTo>
                    <a:pt x="501" y="11168"/>
                  </a:lnTo>
                  <a:lnTo>
                    <a:pt x="1472" y="12157"/>
                  </a:lnTo>
                  <a:lnTo>
                    <a:pt x="4220" y="14956"/>
                  </a:lnTo>
                  <a:lnTo>
                    <a:pt x="10777" y="21600"/>
                  </a:lnTo>
                  <a:lnTo>
                    <a:pt x="21099" y="13712"/>
                  </a:lnTo>
                  <a:lnTo>
                    <a:pt x="21600" y="5428"/>
                  </a:ln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377B6C66-67A7-4DFF-81D4-E700396C438A}"/>
                </a:ext>
              </a:extLst>
            </p:cNvPr>
            <p:cNvSpPr/>
            <p:nvPr/>
          </p:nvSpPr>
          <p:spPr>
            <a:xfrm>
              <a:off x="4572000" y="3513764"/>
              <a:ext cx="2295179" cy="109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7" y="0"/>
                  </a:moveTo>
                  <a:lnTo>
                    <a:pt x="7490" y="2631"/>
                  </a:lnTo>
                  <a:lnTo>
                    <a:pt x="7133" y="2923"/>
                  </a:lnTo>
                  <a:lnTo>
                    <a:pt x="8516" y="6204"/>
                  </a:lnTo>
                  <a:lnTo>
                    <a:pt x="10660" y="4385"/>
                  </a:lnTo>
                  <a:lnTo>
                    <a:pt x="17218" y="11856"/>
                  </a:lnTo>
                  <a:lnTo>
                    <a:pt x="10940" y="17215"/>
                  </a:lnTo>
                  <a:lnTo>
                    <a:pt x="8935" y="14909"/>
                  </a:lnTo>
                  <a:lnTo>
                    <a:pt x="8422" y="14357"/>
                  </a:lnTo>
                  <a:lnTo>
                    <a:pt x="8422" y="14357"/>
                  </a:lnTo>
                  <a:lnTo>
                    <a:pt x="5610" y="11141"/>
                  </a:lnTo>
                  <a:lnTo>
                    <a:pt x="4615" y="10037"/>
                  </a:lnTo>
                  <a:lnTo>
                    <a:pt x="4382" y="9744"/>
                  </a:lnTo>
                  <a:lnTo>
                    <a:pt x="4569" y="9582"/>
                  </a:lnTo>
                  <a:lnTo>
                    <a:pt x="3186" y="6301"/>
                  </a:lnTo>
                  <a:lnTo>
                    <a:pt x="0" y="9062"/>
                  </a:lnTo>
                  <a:lnTo>
                    <a:pt x="3248" y="12733"/>
                  </a:lnTo>
                  <a:lnTo>
                    <a:pt x="4242" y="13869"/>
                  </a:lnTo>
                  <a:lnTo>
                    <a:pt x="7055" y="17053"/>
                  </a:lnTo>
                  <a:lnTo>
                    <a:pt x="11049" y="21600"/>
                  </a:lnTo>
                  <a:lnTo>
                    <a:pt x="21600" y="12538"/>
                  </a:lnTo>
                  <a:close/>
                </a:path>
              </a:pathLst>
            </a:custGeom>
            <a:solidFill>
              <a:srgbClr val="F7931F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950F1668-2B97-4464-AD07-817B2440139B}"/>
                </a:ext>
              </a:extLst>
            </p:cNvPr>
            <p:cNvSpPr/>
            <p:nvPr/>
          </p:nvSpPr>
          <p:spPr>
            <a:xfrm>
              <a:off x="1969955" y="4237996"/>
              <a:ext cx="615336" cy="768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572" extrusionOk="0">
                  <a:moveTo>
                    <a:pt x="14940" y="12487"/>
                  </a:moveTo>
                  <a:lnTo>
                    <a:pt x="20673" y="250"/>
                  </a:lnTo>
                  <a:cubicBezTo>
                    <a:pt x="20731" y="157"/>
                    <a:pt x="20673" y="65"/>
                    <a:pt x="20558" y="18"/>
                  </a:cubicBezTo>
                  <a:cubicBezTo>
                    <a:pt x="20442" y="-28"/>
                    <a:pt x="20326" y="18"/>
                    <a:pt x="20268" y="111"/>
                  </a:cubicBezTo>
                  <a:lnTo>
                    <a:pt x="14535" y="12348"/>
                  </a:lnTo>
                  <a:lnTo>
                    <a:pt x="2432" y="12348"/>
                  </a:lnTo>
                  <a:cubicBezTo>
                    <a:pt x="2316" y="11884"/>
                    <a:pt x="1795" y="11514"/>
                    <a:pt x="1216" y="11514"/>
                  </a:cubicBezTo>
                  <a:cubicBezTo>
                    <a:pt x="521" y="11514"/>
                    <a:pt x="0" y="11977"/>
                    <a:pt x="0" y="12487"/>
                  </a:cubicBezTo>
                  <a:cubicBezTo>
                    <a:pt x="0" y="12997"/>
                    <a:pt x="579" y="13460"/>
                    <a:pt x="1216" y="13460"/>
                  </a:cubicBezTo>
                  <a:cubicBezTo>
                    <a:pt x="1853" y="13460"/>
                    <a:pt x="2316" y="13090"/>
                    <a:pt x="2432" y="12626"/>
                  </a:cubicBezTo>
                  <a:lnTo>
                    <a:pt x="14535" y="12626"/>
                  </a:lnTo>
                  <a:lnTo>
                    <a:pt x="21195" y="21479"/>
                  </a:lnTo>
                  <a:cubicBezTo>
                    <a:pt x="21253" y="21526"/>
                    <a:pt x="21310" y="21572"/>
                    <a:pt x="21368" y="21572"/>
                  </a:cubicBezTo>
                  <a:cubicBezTo>
                    <a:pt x="21426" y="21572"/>
                    <a:pt x="21426" y="21572"/>
                    <a:pt x="21484" y="21526"/>
                  </a:cubicBezTo>
                  <a:cubicBezTo>
                    <a:pt x="21600" y="21479"/>
                    <a:pt x="21600" y="21387"/>
                    <a:pt x="21542" y="21294"/>
                  </a:cubicBezTo>
                  <a:lnTo>
                    <a:pt x="14940" y="12487"/>
                  </a:lnTo>
                  <a:close/>
                </a:path>
              </a:pathLst>
            </a:custGeom>
            <a:solidFill>
              <a:srgbClr val="D3D3D3">
                <a:lumMod val="75000"/>
              </a:srgbClr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C631B444-8ABF-478E-A5BB-E59879ECA2D0}"/>
                </a:ext>
              </a:extLst>
            </p:cNvPr>
            <p:cNvSpPr/>
            <p:nvPr/>
          </p:nvSpPr>
          <p:spPr>
            <a:xfrm>
              <a:off x="4199083" y="2388644"/>
              <a:ext cx="432872" cy="53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21121" y="14333"/>
                  </a:moveTo>
                  <a:lnTo>
                    <a:pt x="10608" y="13256"/>
                  </a:lnTo>
                  <a:lnTo>
                    <a:pt x="10608" y="2826"/>
                  </a:lnTo>
                  <a:cubicBezTo>
                    <a:pt x="11429" y="2692"/>
                    <a:pt x="12086" y="2086"/>
                    <a:pt x="12086" y="1413"/>
                  </a:cubicBezTo>
                  <a:cubicBezTo>
                    <a:pt x="12086" y="606"/>
                    <a:pt x="11265" y="0"/>
                    <a:pt x="10361" y="0"/>
                  </a:cubicBezTo>
                  <a:cubicBezTo>
                    <a:pt x="9376" y="0"/>
                    <a:pt x="8637" y="673"/>
                    <a:pt x="8637" y="1413"/>
                  </a:cubicBezTo>
                  <a:cubicBezTo>
                    <a:pt x="8637" y="2153"/>
                    <a:pt x="9294" y="2692"/>
                    <a:pt x="10115" y="2826"/>
                  </a:cubicBezTo>
                  <a:lnTo>
                    <a:pt x="10115" y="13391"/>
                  </a:lnTo>
                  <a:lnTo>
                    <a:pt x="95" y="21196"/>
                  </a:lnTo>
                  <a:cubicBezTo>
                    <a:pt x="13" y="21264"/>
                    <a:pt x="-69" y="21465"/>
                    <a:pt x="95" y="21533"/>
                  </a:cubicBezTo>
                  <a:cubicBezTo>
                    <a:pt x="177" y="21600"/>
                    <a:pt x="259" y="21600"/>
                    <a:pt x="342" y="21600"/>
                  </a:cubicBezTo>
                  <a:cubicBezTo>
                    <a:pt x="424" y="21600"/>
                    <a:pt x="506" y="21600"/>
                    <a:pt x="588" y="21533"/>
                  </a:cubicBezTo>
                  <a:lnTo>
                    <a:pt x="10608" y="13727"/>
                  </a:lnTo>
                  <a:lnTo>
                    <a:pt x="21203" y="14804"/>
                  </a:lnTo>
                  <a:cubicBezTo>
                    <a:pt x="21367" y="14804"/>
                    <a:pt x="21531" y="14736"/>
                    <a:pt x="21531" y="14602"/>
                  </a:cubicBezTo>
                  <a:cubicBezTo>
                    <a:pt x="21449" y="14467"/>
                    <a:pt x="21285" y="14400"/>
                    <a:pt x="21121" y="14333"/>
                  </a:cubicBezTo>
                  <a:close/>
                </a:path>
              </a:pathLst>
            </a:custGeom>
            <a:solidFill>
              <a:srgbClr val="D3D3D3">
                <a:lumMod val="75000"/>
              </a:srgbClr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D949BE03-899C-40EE-B33C-3D08BD939EAB}"/>
                </a:ext>
              </a:extLst>
            </p:cNvPr>
            <p:cNvSpPr/>
            <p:nvPr/>
          </p:nvSpPr>
          <p:spPr>
            <a:xfrm>
              <a:off x="6593334" y="4386605"/>
              <a:ext cx="730488" cy="477200"/>
            </a:xfrm>
            <a:custGeom>
              <a:avLst/>
              <a:gdLst>
                <a:gd name="connsiteX0" fmla="*/ 474218 w 973984"/>
                <a:gd name="connsiteY0" fmla="*/ 0 h 636267"/>
                <a:gd name="connsiteX1" fmla="*/ 480799 w 973984"/>
                <a:gd name="connsiteY1" fmla="*/ 8807 h 636267"/>
                <a:gd name="connsiteX2" fmla="*/ 438990 w 973984"/>
                <a:gd name="connsiteY2" fmla="*/ 424915 h 636267"/>
                <a:gd name="connsiteX3" fmla="*/ 887245 w 973984"/>
                <a:gd name="connsiteY3" fmla="*/ 424915 h 636267"/>
                <a:gd name="connsiteX4" fmla="*/ 895052 w 973984"/>
                <a:gd name="connsiteY4" fmla="*/ 406067 h 636267"/>
                <a:gd name="connsiteX5" fmla="*/ 927747 w 973984"/>
                <a:gd name="connsiteY5" fmla="*/ 392525 h 636267"/>
                <a:gd name="connsiteX6" fmla="*/ 973984 w 973984"/>
                <a:gd name="connsiteY6" fmla="*/ 438759 h 636267"/>
                <a:gd name="connsiteX7" fmla="*/ 927747 w 973984"/>
                <a:gd name="connsiteY7" fmla="*/ 484993 h 636267"/>
                <a:gd name="connsiteX8" fmla="*/ 895052 w 973984"/>
                <a:gd name="connsiteY8" fmla="*/ 471452 h 636267"/>
                <a:gd name="connsiteX9" fmla="*/ 882157 w 973984"/>
                <a:gd name="connsiteY9" fmla="*/ 440321 h 636267"/>
                <a:gd name="connsiteX10" fmla="*/ 432366 w 973984"/>
                <a:gd name="connsiteY10" fmla="*/ 440321 h 636267"/>
                <a:gd name="connsiteX11" fmla="*/ 11871 w 973984"/>
                <a:gd name="connsiteY11" fmla="*/ 636267 h 636267"/>
                <a:gd name="connsiteX12" fmla="*/ 7483 w 973984"/>
                <a:gd name="connsiteY12" fmla="*/ 636267 h 636267"/>
                <a:gd name="connsiteX13" fmla="*/ 859 w 973984"/>
                <a:gd name="connsiteY13" fmla="*/ 631878 h 636267"/>
                <a:gd name="connsiteX14" fmla="*/ 5290 w 973984"/>
                <a:gd name="connsiteY14" fmla="*/ 620861 h 636267"/>
                <a:gd name="connsiteX15" fmla="*/ 423591 w 973984"/>
                <a:gd name="connsiteY15" fmla="*/ 427124 h 636267"/>
                <a:gd name="connsiteX16" fmla="*/ 465400 w 973984"/>
                <a:gd name="connsiteY16" fmla="*/ 6598 h 636267"/>
                <a:gd name="connsiteX17" fmla="*/ 474218 w 973984"/>
                <a:gd name="connsiteY17" fmla="*/ 0 h 636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3984" h="636267">
                  <a:moveTo>
                    <a:pt x="474218" y="0"/>
                  </a:moveTo>
                  <a:cubicBezTo>
                    <a:pt x="478605" y="0"/>
                    <a:pt x="480799" y="4389"/>
                    <a:pt x="480799" y="8807"/>
                  </a:cubicBezTo>
                  <a:lnTo>
                    <a:pt x="438990" y="424915"/>
                  </a:lnTo>
                  <a:lnTo>
                    <a:pt x="887245" y="424915"/>
                  </a:lnTo>
                  <a:lnTo>
                    <a:pt x="895052" y="406067"/>
                  </a:lnTo>
                  <a:cubicBezTo>
                    <a:pt x="903420" y="397700"/>
                    <a:pt x="914979" y="392525"/>
                    <a:pt x="927747" y="392525"/>
                  </a:cubicBezTo>
                  <a:cubicBezTo>
                    <a:pt x="953283" y="392525"/>
                    <a:pt x="973984" y="413225"/>
                    <a:pt x="973984" y="438759"/>
                  </a:cubicBezTo>
                  <a:cubicBezTo>
                    <a:pt x="973984" y="464293"/>
                    <a:pt x="953283" y="484993"/>
                    <a:pt x="927747" y="484993"/>
                  </a:cubicBezTo>
                  <a:cubicBezTo>
                    <a:pt x="914979" y="484993"/>
                    <a:pt x="903420" y="479818"/>
                    <a:pt x="895052" y="471452"/>
                  </a:cubicBezTo>
                  <a:lnTo>
                    <a:pt x="882157" y="440321"/>
                  </a:lnTo>
                  <a:lnTo>
                    <a:pt x="432366" y="440321"/>
                  </a:lnTo>
                  <a:lnTo>
                    <a:pt x="11871" y="636267"/>
                  </a:lnTo>
                  <a:cubicBezTo>
                    <a:pt x="9677" y="636267"/>
                    <a:pt x="9677" y="636267"/>
                    <a:pt x="7483" y="636267"/>
                  </a:cubicBezTo>
                  <a:cubicBezTo>
                    <a:pt x="5290" y="636267"/>
                    <a:pt x="3053" y="634058"/>
                    <a:pt x="859" y="631878"/>
                  </a:cubicBezTo>
                  <a:cubicBezTo>
                    <a:pt x="-1334" y="627460"/>
                    <a:pt x="859" y="623071"/>
                    <a:pt x="5290" y="620861"/>
                  </a:cubicBezTo>
                  <a:lnTo>
                    <a:pt x="423591" y="427124"/>
                  </a:lnTo>
                  <a:lnTo>
                    <a:pt x="465400" y="6598"/>
                  </a:lnTo>
                  <a:cubicBezTo>
                    <a:pt x="465400" y="2209"/>
                    <a:pt x="469787" y="0"/>
                    <a:pt x="474218" y="0"/>
                  </a:cubicBezTo>
                  <a:close/>
                </a:path>
              </a:pathLst>
            </a:custGeom>
            <a:solidFill>
              <a:srgbClr val="D3D3D3">
                <a:lumMod val="75000"/>
              </a:srgbClr>
            </a:solidFill>
            <a:ln w="12700">
              <a:solidFill>
                <a:schemeClr val="tx1"/>
              </a:solidFill>
              <a:miter lim="400000"/>
            </a:ln>
          </p:spPr>
          <p:txBody>
            <a:bodyPr wrap="square" lIns="28575" tIns="28575" rIns="28575" bIns="28575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36D44DB4-6FCB-4712-8920-2927E9FADE05}"/>
                </a:ext>
              </a:extLst>
            </p:cNvPr>
            <p:cNvSpPr/>
            <p:nvPr/>
          </p:nvSpPr>
          <p:spPr>
            <a:xfrm>
              <a:off x="5466579" y="3737776"/>
              <a:ext cx="934586" cy="59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36" y="17435"/>
                  </a:moveTo>
                  <a:lnTo>
                    <a:pt x="9159" y="21600"/>
                  </a:lnTo>
                  <a:lnTo>
                    <a:pt x="21600" y="13686"/>
                  </a:lnTo>
                  <a:lnTo>
                    <a:pt x="5495" y="0"/>
                  </a:lnTo>
                  <a:lnTo>
                    <a:pt x="229" y="3332"/>
                  </a:lnTo>
                  <a:lnTo>
                    <a:pt x="4694" y="11306"/>
                  </a:lnTo>
                  <a:lnTo>
                    <a:pt x="0" y="18268"/>
                  </a:lnTo>
                  <a:lnTo>
                    <a:pt x="0" y="18268"/>
                  </a:lnTo>
                  <a:lnTo>
                    <a:pt x="1259" y="19279"/>
                  </a:ln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2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8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68891" y="327994"/>
            <a:ext cx="7117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Belgilarni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formatlash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 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598" y="1259807"/>
            <a:ext cx="112776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shrift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гарнитура);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shrift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chiziq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ko‘rinmaslik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скрытый текст);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fragmentini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ramkaga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Знаменитые дизайнеры vs научные исследования про читаемость шрифтов / Блог  компании Tinkoff / Хаб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44" y="1830771"/>
            <a:ext cx="4718556" cy="21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рматирование абзацев в Wor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47830" r="59733" b="22721"/>
          <a:stretch/>
        </p:blipFill>
        <p:spPr bwMode="auto">
          <a:xfrm>
            <a:off x="5973428" y="3364302"/>
            <a:ext cx="5775750" cy="250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6181" y="924566"/>
            <a:ext cx="10210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61938" indent="-261938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satrlarni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tekislash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chapga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markazga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o‘ngga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satrga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chekinish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satrlar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00" y="278235"/>
            <a:ext cx="8678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Abzaslarni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formatlash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lipart Sticky Note Png, Transparent Png - kind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1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64"/>
          <a:stretch/>
        </p:blipFill>
        <p:spPr bwMode="auto">
          <a:xfrm>
            <a:off x="322868" y="930970"/>
            <a:ext cx="5977956" cy="54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022822">
            <a:off x="1340505" y="2011270"/>
            <a:ext cx="6096000" cy="24826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2928" y="151754"/>
            <a:ext cx="7568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Hujjatlarni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formatlash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4" name="Picture 6" descr="Шаблон кулинарной книги: скачать и распечатать сраницы — 3mu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" b="2644"/>
          <a:stretch/>
        </p:blipFill>
        <p:spPr bwMode="auto">
          <a:xfrm>
            <a:off x="7159343" y="1253613"/>
            <a:ext cx="3961654" cy="532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7478" y="255143"/>
            <a:ext cx="4657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Shrift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o‘lchami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5470" y="1582614"/>
            <a:ext cx="70054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ofis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dasturlarida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shrift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Punkt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пункт 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dyuym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bo‘laklari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da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1пт = 1/72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dyuym</a:t>
            </a: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dyuym</a:t>
            </a: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 mm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Ответы Mail.ru: Какой курс дюйма к сантиметру?) Всем привет))) Сколько см в  1 дюйме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5" y="1432862"/>
            <a:ext cx="4298355" cy="45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4619" y="1506604"/>
            <a:ext cx="3126658" cy="86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dyuym</a:t>
            </a:r>
            <a:endParaRPr lang="ru-RU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3" y="1207077"/>
            <a:ext cx="11110480" cy="54304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957943" y="1207077"/>
            <a:ext cx="2525486" cy="737837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25486" y="304800"/>
            <a:ext cx="6966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mamlakatiga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</a:t>
            </a:r>
            <a:endParaRPr lang="ru-R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03486" y="387878"/>
            <a:ext cx="7568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Formatlash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paneli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461" t="38116"/>
          <a:stretch/>
        </p:blipFill>
        <p:spPr>
          <a:xfrm>
            <a:off x="560440" y="2212258"/>
            <a:ext cx="10932948" cy="2050025"/>
          </a:xfrm>
          <a:prstGeom prst="rect">
            <a:avLst/>
          </a:prstGeom>
        </p:spPr>
      </p:pic>
      <p:sp>
        <p:nvSpPr>
          <p:cNvPr id="6" name="Левая фигурная скобка 5"/>
          <p:cNvSpPr/>
          <p:nvPr/>
        </p:nvSpPr>
        <p:spPr>
          <a:xfrm rot="16200000">
            <a:off x="3416519" y="1992141"/>
            <a:ext cx="373747" cy="5417839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Левая фигурная скобка 6"/>
          <p:cNvSpPr/>
          <p:nvPr/>
        </p:nvSpPr>
        <p:spPr>
          <a:xfrm rot="16200000">
            <a:off x="8792561" y="2308973"/>
            <a:ext cx="373747" cy="4784173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3392" y="4964942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Шрифты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47876" y="4952826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Абзац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езымянный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2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 178"/>
          <p:cNvSpPr/>
          <p:nvPr/>
        </p:nvSpPr>
        <p:spPr>
          <a:xfrm>
            <a:off x="3626343" y="246003"/>
            <a:ext cx="5004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Abzas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parametrlari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89153" y="1225625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tekislanish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12035" y="1869267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satrlari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oralig‘i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12035" y="2416070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89153" y="2973706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12035" y="3565857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Markerlash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86536" y="4155114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Tartiblash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98466" y="4733398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Tabaqalashtirish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46281" y="5295643"/>
            <a:ext cx="51680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Abzas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chekinishini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kamaytirish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637065" y="1251124"/>
            <a:ext cx="6296674" cy="3802768"/>
            <a:chOff x="841829" y="1774344"/>
            <a:chExt cx="6296674" cy="380276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33805" t="37211" r="49349" b="-1219"/>
            <a:stretch/>
          </p:blipFill>
          <p:spPr>
            <a:xfrm>
              <a:off x="841829" y="2438397"/>
              <a:ext cx="6296674" cy="2627088"/>
            </a:xfrm>
            <a:prstGeom prst="rect">
              <a:avLst/>
            </a:prstGeom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1025624" y="1788858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5</a:t>
              </a:r>
              <a:endParaRPr lang="ru-RU" sz="2400" b="1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038314" y="5076371"/>
              <a:ext cx="624115" cy="500741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2</a:t>
              </a:r>
              <a:endParaRPr lang="ru-RU" sz="2400" b="1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1926942" y="1788857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6</a:t>
              </a:r>
              <a:endParaRPr lang="ru-RU" sz="2400" b="1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893129" y="1788857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7</a:t>
              </a:r>
              <a:endParaRPr lang="ru-RU" sz="2400" b="1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171400" y="1774344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8</a:t>
              </a:r>
              <a:endParaRPr lang="ru-RU" sz="2400" b="1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370202" y="1805325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9</a:t>
              </a:r>
              <a:endParaRPr lang="ru-RU" sz="2400" b="1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197063" y="1805325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10</a:t>
              </a:r>
              <a:endParaRPr lang="ru-RU" sz="2400" b="1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4949094" y="4575640"/>
              <a:ext cx="624115" cy="500740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3</a:t>
              </a:r>
              <a:endParaRPr lang="ru-RU" sz="2400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859874" y="4575640"/>
              <a:ext cx="624115" cy="500740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4</a:t>
              </a:r>
              <a:endParaRPr lang="ru-RU" sz="2400" b="1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807016" y="4804227"/>
              <a:ext cx="624115" cy="522515"/>
            </a:xfrm>
            <a:prstGeom prst="roundRect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1</a:t>
              </a:r>
              <a:endParaRPr lang="ru-RU" sz="2400" b="1" dirty="0"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637064" y="5726530"/>
            <a:ext cx="6574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Ko‘rinmas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belgilarni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ettirish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118404" y="1773639"/>
            <a:ext cx="30171" cy="5624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986949" y="1773639"/>
            <a:ext cx="30171" cy="5624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988234" y="1773639"/>
            <a:ext cx="30171" cy="5624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969506" y="1796011"/>
            <a:ext cx="191415" cy="55459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" idx="2"/>
          </p:cNvCxnSpPr>
          <p:nvPr/>
        </p:nvCxnSpPr>
        <p:spPr>
          <a:xfrm>
            <a:off x="4278694" y="1773639"/>
            <a:ext cx="314927" cy="57696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462409" y="1826240"/>
            <a:ext cx="30171" cy="5624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320675" y="1811725"/>
            <a:ext cx="30171" cy="5624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28442" y="5134221"/>
            <a:ext cx="5168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tartiblash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029746" y="3717404"/>
            <a:ext cx="966571" cy="5959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1953778" y="3652485"/>
            <a:ext cx="392515" cy="6723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1743081" y="3663055"/>
            <a:ext cx="150734" cy="64410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1095764" y="3717404"/>
            <a:ext cx="682251" cy="5897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3953476" y="3652485"/>
            <a:ext cx="134203" cy="918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5926062" y="3591409"/>
            <a:ext cx="25776" cy="46101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4993982" y="3650628"/>
            <a:ext cx="25776" cy="46101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3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8927" y="2108573"/>
            <a:ext cx="11840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800" dirty="0"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927" y="3551418"/>
            <a:ext cx="11840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800" dirty="0">
                <a:latin typeface="Arial" panose="020B0604020202020204" pitchFamily="34" charset="0"/>
                <a:cs typeface="Arial" panose="020B0604020202020204" pitchFamily="34" charset="0"/>
              </a:rPr>
              <a:t>Informatika va</a:t>
            </a:r>
            <a:r>
              <a:rPr lang="uz-Cyrl-UZ" sz="4800" b="1" dirty="0">
                <a:latin typeface="Arial" panose="020B0604020202020204" pitchFamily="34" charset="0"/>
                <a:cs typeface="Arial" panose="020B0604020202020204" pitchFamily="34" charset="0"/>
              </a:rPr>
              <a:t> axborot </a:t>
            </a:r>
            <a:r>
              <a:rPr lang="uz-Cyrl-UZ" sz="4800" dirty="0">
                <a:latin typeface="Arial" panose="020B0604020202020204" pitchFamily="34" charset="0"/>
                <a:cs typeface="Arial" panose="020B0604020202020204" pitchFamily="34" charset="0"/>
              </a:rPr>
              <a:t>texnologiyalari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72996" y="2108573"/>
            <a:ext cx="1" cy="76789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Левая фигурная скобка 6"/>
          <p:cNvSpPr/>
          <p:nvPr/>
        </p:nvSpPr>
        <p:spPr>
          <a:xfrm rot="16200000">
            <a:off x="5659621" y="3396694"/>
            <a:ext cx="480077" cy="2451519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8858" t="64647" r="66965" b="16604"/>
          <a:stretch/>
        </p:blipFill>
        <p:spPr>
          <a:xfrm>
            <a:off x="2768476" y="441300"/>
            <a:ext cx="1458467" cy="1419051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94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8927" y="2108573"/>
            <a:ext cx="11840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800" dirty="0"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883" y="3654935"/>
            <a:ext cx="11840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800" b="1" dirty="0"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927" y="2108573"/>
            <a:ext cx="10362884" cy="845388"/>
          </a:xfrm>
          <a:prstGeom prst="rect">
            <a:avLst/>
          </a:prstGeom>
          <a:solidFill>
            <a:schemeClr val="bg1">
              <a:lumMod val="75000"/>
              <a:alpha val="37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858" t="64647" r="66965" b="16604"/>
          <a:stretch/>
        </p:blipFill>
        <p:spPr>
          <a:xfrm>
            <a:off x="2388914" y="331839"/>
            <a:ext cx="1458467" cy="1419051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996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2" y="353683"/>
            <a:ext cx="11832930" cy="630627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721272" y="3312542"/>
            <a:ext cx="6004" cy="215801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2346383" y="2760448"/>
            <a:ext cx="7919049" cy="132847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9" y="310551"/>
            <a:ext cx="11791701" cy="6363991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622430" y="2834624"/>
            <a:ext cx="7850038" cy="120253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00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8940" y="1389935"/>
            <a:ext cx="113730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Файл/Сохранить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Файл/Сохранить как —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foydalanuvchi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faylga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bergandan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0391" y="294656"/>
            <a:ext cx="4944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Hujjatlarni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saqlash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18940" y="3552837"/>
            <a:ext cx="9379491" cy="1221173"/>
            <a:chOff x="1379861" y="3744426"/>
            <a:chExt cx="9379491" cy="122117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6674" y="3744426"/>
              <a:ext cx="1213727" cy="1221173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379861" y="4193374"/>
              <a:ext cx="937949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3.   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piktogrammasi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yordamida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fayl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saqlanadi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942707" y="5430834"/>
            <a:ext cx="9379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4.            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Значение клавиш F1 - F12 на клавиатуре компьютера | Как настроить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91" y="4923476"/>
            <a:ext cx="1816228" cy="15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Значение клавиш F1 - F12 на клавиатуре компьютера | Как настроить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03" y="4923476"/>
            <a:ext cx="1788181" cy="15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226985" y="5195299"/>
            <a:ext cx="1204047" cy="895350"/>
          </a:xfrm>
          <a:prstGeom prst="roundRect">
            <a:avLst>
              <a:gd name="adj" fmla="val 34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60503" y="5168371"/>
            <a:ext cx="943898" cy="895350"/>
          </a:xfrm>
          <a:prstGeom prst="roundRect">
            <a:avLst>
              <a:gd name="adj" fmla="val 34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люс 17"/>
          <p:cNvSpPr/>
          <p:nvPr/>
        </p:nvSpPr>
        <p:spPr>
          <a:xfrm>
            <a:off x="5872597" y="5168371"/>
            <a:ext cx="795727" cy="89535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6711" y="1199723"/>
            <a:ext cx="109214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indent="-711200">
              <a:defRPr/>
            </a:pP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54-betidagi   </a:t>
            </a: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avol</a:t>
            </a:r>
            <a:r>
              <a:rPr lang="en-US" sz="5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5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1-2-topshiriqlarni </a:t>
            </a:r>
            <a:r>
              <a:rPr lang="en-US" sz="5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b="1" i="1" dirty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Children and laptop computer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14060"/>
          <a:stretch/>
        </p:blipFill>
        <p:spPr bwMode="auto">
          <a:xfrm>
            <a:off x="4176771" y="4451035"/>
            <a:ext cx="3530815" cy="22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19763" y="1126229"/>
            <a:ext cx="11552077" cy="4230100"/>
            <a:chOff x="831272" y="1450693"/>
            <a:chExt cx="11552077" cy="42301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272" y="1651292"/>
              <a:ext cx="10861964" cy="4029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latin typeface="Arial" pitchFamily="34" charset="0"/>
                  <a:cs typeface="Arial" pitchFamily="34" charset="0"/>
                </a:rPr>
                <a:t>Bilasizmi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       </a:t>
              </a:r>
              <a:r>
                <a:rPr lang="en-US" sz="4400" dirty="0" err="1" smtClean="0">
                  <a:latin typeface="Arial" pitchFamily="34" charset="0"/>
                  <a:cs typeface="Arial" pitchFamily="34" charset="0"/>
                </a:rPr>
                <a:t>olamida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juda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ko‘p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dasturlar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yaratilgan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Ular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orasida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eng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ko‘p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murojaat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qilinadigan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 smtClean="0">
                  <a:latin typeface="Arial" pitchFamily="34" charset="0"/>
                  <a:cs typeface="Arial" pitchFamily="34" charset="0"/>
                </a:rPr>
                <a:t>dasturlardan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  </a:t>
              </a:r>
              <a:r>
                <a:rPr lang="en-US" sz="4400" dirty="0" err="1" smtClean="0">
                  <a:latin typeface="Arial" pitchFamily="34" charset="0"/>
                  <a:cs typeface="Arial" pitchFamily="34" charset="0"/>
                </a:rPr>
                <a:t>biri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4400" dirty="0" err="1">
                  <a:latin typeface="Arial" pitchFamily="34" charset="0"/>
                  <a:cs typeface="Arial" pitchFamily="34" charset="0"/>
                </a:rPr>
                <a:t>bu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smtClean="0">
                  <a:latin typeface="Arial" pitchFamily="34" charset="0"/>
                  <a:cs typeface="Arial" pitchFamily="34" charset="0"/>
                </a:rPr>
                <a:t>—       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latin typeface="Arial" pitchFamily="34" charset="0"/>
                  <a:cs typeface="Arial" pitchFamily="34" charset="0"/>
                </a:rPr>
                <a:t>dasturi</a:t>
              </a:r>
              <a:r>
                <a:rPr lang="en-US" sz="4400" dirty="0">
                  <a:latin typeface="Arial" pitchFamily="34" charset="0"/>
                  <a:cs typeface="Arial" pitchFamily="34" charset="0"/>
                </a:rPr>
                <a:t>. </a:t>
              </a:r>
              <a:endParaRPr lang="ru-RU" sz="4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6" descr="Курс Microsoft Word | Учебный центр Трайтек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2689" y="3372744"/>
              <a:ext cx="2550660" cy="179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Way Online: How to Change Icon My Computer @ windows X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3" b="96354" l="9921" r="896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721" y="1450693"/>
              <a:ext cx="2124771" cy="161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Way Online: How to Change Icon My Computer @ windows X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6354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17" y="5133581"/>
            <a:ext cx="1770207" cy="13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07" y="5133581"/>
            <a:ext cx="1865066" cy="13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77033" y="5534599"/>
            <a:ext cx="31630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Kompyuter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85882" y="5556928"/>
            <a:ext cx="1615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Word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2730" y="1078573"/>
            <a:ext cx="110709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itchFamily="34" charset="0"/>
                <a:cs typeface="Arial" pitchFamily="34" charset="0"/>
              </a:rPr>
              <a:t>U Microsoft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paketiga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kiruvchi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dastur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. Microsoft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dasturida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foydalanuvchilar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kabi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ishlarni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bajarishi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mumkin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7033" y="5534599"/>
            <a:ext cx="1784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Office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3153" y="4867679"/>
            <a:ext cx="7423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atn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terish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rasm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qo‘yish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rang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berish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shrift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almashtirish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jadval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ishlash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Microsoft Office - пакет офисных программ | ВКонтак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000" l="4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28"/>
          <a:stretch/>
        </p:blipFill>
        <p:spPr bwMode="auto">
          <a:xfrm>
            <a:off x="3939565" y="996741"/>
            <a:ext cx="1428205" cy="13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crosoft Office - пакет офисных программ | ВКонтакт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8"/>
          <a:stretch/>
        </p:blipFill>
        <p:spPr bwMode="auto">
          <a:xfrm>
            <a:off x="3922312" y="5014255"/>
            <a:ext cx="1428205" cy="13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958" y="3048241"/>
            <a:ext cx="4939133" cy="1333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40" y="5169026"/>
            <a:ext cx="4266274" cy="1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546" y="1640732"/>
            <a:ext cx="111970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tugmachasi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stolida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Microsoft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dasturi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interfeysiga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icrosoft представила Windows Phone 8.1 c голосовым помощником Cortana •  i-ekb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99" y="1224975"/>
            <a:ext cx="1704906" cy="16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703" y="2302794"/>
            <a:ext cx="2583672" cy="18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809" y="2458069"/>
            <a:ext cx="2583672" cy="18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crosoft представила Windows Phone 8.1 c голосовым помощником Cortana •  i-ekb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86" y="4780052"/>
            <a:ext cx="1704906" cy="16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89992" y="5260332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Pusk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5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91" y="4856184"/>
            <a:ext cx="2300126" cy="16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08816" y="5260332"/>
            <a:ext cx="1772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Word 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37779" y="5235577"/>
            <a:ext cx="6291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Tezkor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murojaat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paneli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76539" y="1640732"/>
            <a:ext cx="10409209" cy="3013838"/>
            <a:chOff x="287546" y="1640732"/>
            <a:chExt cx="11197087" cy="301383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87546" y="1640732"/>
              <a:ext cx="11197087" cy="3013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Masalan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da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yangi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sahifa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ochish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hujjatni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saqlash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amallarni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qaytarish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amallarini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tez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bajarish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mumkin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3574" y="1915916"/>
              <a:ext cx="3053736" cy="807198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884" y="5260332"/>
            <a:ext cx="2838861" cy="8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5345" y="1030488"/>
            <a:ext cx="104954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tahrir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amallarini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17" y="5009821"/>
            <a:ext cx="3952381" cy="9047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14298" y="3732548"/>
            <a:ext cx="70611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atnni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ko‘chirish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qirqib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olish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joylashtirish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bichimlarda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saqlash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sahifalash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45" y="2154161"/>
            <a:ext cx="5060300" cy="11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45" y="2242147"/>
            <a:ext cx="1261875" cy="149040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598762" y="1243916"/>
            <a:ext cx="10029646" cy="3139321"/>
            <a:chOff x="1598762" y="1243916"/>
            <a:chExt cx="10029646" cy="313932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98762" y="1243916"/>
              <a:ext cx="1002964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Foydalanuvchilar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hujjatlarni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ko‘pincha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tekshirib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so‘ngra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etadilar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1435" y="2242147"/>
              <a:ext cx="1467075" cy="1454950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646" y="4636267"/>
            <a:ext cx="1261875" cy="1490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301" y="4636267"/>
            <a:ext cx="1467075" cy="14549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07232" y="4996747"/>
            <a:ext cx="4387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Orfografik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xato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7232" y="5009256"/>
            <a:ext cx="16257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Chop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70293" y="1215245"/>
            <a:ext cx="11662663" cy="5435721"/>
            <a:chOff x="327804" y="1197993"/>
            <a:chExt cx="11662663" cy="5435721"/>
          </a:xfrm>
        </p:grpSpPr>
        <p:pic>
          <p:nvPicPr>
            <p:cNvPr id="7170" name="Picture 2" descr="Начало работы с Word 20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745" y="1198352"/>
              <a:ext cx="9074690" cy="5435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863306" y="2449542"/>
              <a:ext cx="3381554" cy="1466491"/>
            </a:xfrm>
            <a:prstGeom prst="rect">
              <a:avLst/>
            </a:prstGeom>
            <a:solidFill>
              <a:srgbClr val="27589B"/>
            </a:solidFill>
            <a:ln>
              <a:solidFill>
                <a:srgbClr val="2758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804" y="1197993"/>
              <a:ext cx="3071003" cy="5435362"/>
            </a:xfrm>
            <a:prstGeom prst="rect">
              <a:avLst/>
            </a:prstGeom>
            <a:solidFill>
              <a:srgbClr val="27589B"/>
            </a:solidFill>
            <a:ln>
              <a:solidFill>
                <a:srgbClr val="2758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196174" y="1197993"/>
              <a:ext cx="1794293" cy="5435362"/>
            </a:xfrm>
            <a:prstGeom prst="rect">
              <a:avLst/>
            </a:prstGeom>
            <a:solidFill>
              <a:srgbClr val="27589B"/>
            </a:solidFill>
            <a:ln>
              <a:solidFill>
                <a:srgbClr val="2758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Picture 2" descr="Corso Pacchetto Office – YouGoog Marketpl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3"/>
          <a:stretch/>
        </p:blipFill>
        <p:spPr bwMode="auto">
          <a:xfrm>
            <a:off x="393308" y="1421921"/>
            <a:ext cx="6534217" cy="21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98922" y="3720623"/>
            <a:ext cx="3926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MICROSOFT WORD DASTURI 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7057</TotalTime>
  <Words>473</Words>
  <Application>Microsoft Office PowerPoint</Application>
  <PresentationFormat>Широкоэкранный</PresentationFormat>
  <Paragraphs>104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Helvetica</vt:lpstr>
      <vt:lpstr>Lucida Handwriting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Тема Office</vt:lpstr>
      <vt:lpstr>3_Template PresentationGO</vt:lpstr>
      <vt:lpstr>4_Template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760</cp:revision>
  <dcterms:created xsi:type="dcterms:W3CDTF">2020-04-30T17:20:46Z</dcterms:created>
  <dcterms:modified xsi:type="dcterms:W3CDTF">2020-10-26T09:27:32Z</dcterms:modified>
</cp:coreProperties>
</file>