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9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0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702" r:id="rId3"/>
    <p:sldMasterId id="2147483704" r:id="rId4"/>
    <p:sldMasterId id="2147483706" r:id="rId5"/>
    <p:sldMasterId id="2147483721" r:id="rId6"/>
    <p:sldMasterId id="2147483723" r:id="rId7"/>
    <p:sldMasterId id="2147483725" r:id="rId8"/>
    <p:sldMasterId id="2147483741" r:id="rId9"/>
    <p:sldMasterId id="2147483749" r:id="rId10"/>
    <p:sldMasterId id="2147483757" r:id="rId11"/>
  </p:sldMasterIdLst>
  <p:notesMasterIdLst>
    <p:notesMasterId r:id="rId44"/>
  </p:notesMasterIdLst>
  <p:handoutMasterIdLst>
    <p:handoutMasterId r:id="rId45"/>
  </p:handoutMasterIdLst>
  <p:sldIdLst>
    <p:sldId id="476" r:id="rId12"/>
    <p:sldId id="563" r:id="rId13"/>
    <p:sldId id="604" r:id="rId14"/>
    <p:sldId id="605" r:id="rId15"/>
    <p:sldId id="334" r:id="rId16"/>
    <p:sldId id="606" r:id="rId17"/>
    <p:sldId id="607" r:id="rId18"/>
    <p:sldId id="588" r:id="rId19"/>
    <p:sldId id="589" r:id="rId20"/>
    <p:sldId id="590" r:id="rId21"/>
    <p:sldId id="592" r:id="rId22"/>
    <p:sldId id="591" r:id="rId23"/>
    <p:sldId id="608" r:id="rId24"/>
    <p:sldId id="609" r:id="rId25"/>
    <p:sldId id="611" r:id="rId26"/>
    <p:sldId id="593" r:id="rId27"/>
    <p:sldId id="594" r:id="rId28"/>
    <p:sldId id="619" r:id="rId29"/>
    <p:sldId id="617" r:id="rId30"/>
    <p:sldId id="618" r:id="rId31"/>
    <p:sldId id="615" r:id="rId32"/>
    <p:sldId id="613" r:id="rId33"/>
    <p:sldId id="595" r:id="rId34"/>
    <p:sldId id="603" r:id="rId35"/>
    <p:sldId id="596" r:id="rId36"/>
    <p:sldId id="598" r:id="rId37"/>
    <p:sldId id="599" r:id="rId38"/>
    <p:sldId id="602" r:id="rId39"/>
    <p:sldId id="600" r:id="rId40"/>
    <p:sldId id="616" r:id="rId41"/>
    <p:sldId id="614" r:id="rId42"/>
    <p:sldId id="464" r:id="rId43"/>
  </p:sldIdLst>
  <p:sldSz cx="12192000" cy="6858000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89B"/>
    <a:srgbClr val="2365C7"/>
    <a:srgbClr val="207245"/>
    <a:srgbClr val="D14424"/>
    <a:srgbClr val="89CF68"/>
    <a:srgbClr val="077467"/>
    <a:srgbClr val="295497"/>
    <a:srgbClr val="1152B3"/>
    <a:srgbClr val="930010"/>
    <a:srgbClr val="57A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4182" autoAdjust="0"/>
  </p:normalViewPr>
  <p:slideViewPr>
    <p:cSldViewPr snapToGrid="0">
      <p:cViewPr varScale="1">
        <p:scale>
          <a:sx n="61" d="100"/>
          <a:sy n="61" d="100"/>
        </p:scale>
        <p:origin x="9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77859-D999-4131-A04F-F6EDD4C4677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0810E-6B30-46D4-A0E0-D3FCECB9F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386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5B0B9-4B28-45B8-844F-BFF3D7C7C3B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27B7-2F03-4CC5-ABF7-01E958571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3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79"/>
            <a:ext cx="1036320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1D8BD707-D9CF-40AE-B4C6-C98DA3205C09}" type="datetimeFigureOut">
              <a:rPr lang="en-US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11/3/2020</a:t>
            </a:fld>
            <a:endParaRPr lang="en-US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B6F15528-21DE-4FAA-801E-634DDDAF4B2B}" type="slidenum">
              <a:rPr lang="ru-RU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‹#›</a:t>
            </a:fld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2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5" cy="559913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393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2" y="1523336"/>
            <a:ext cx="3857667" cy="451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3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2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53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44181" y="2232515"/>
            <a:ext cx="5544137" cy="218623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578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946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2" y="227013"/>
            <a:ext cx="9969500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1369" y="1598614"/>
            <a:ext cx="4821767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6334" y="1598614"/>
            <a:ext cx="4823884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59A22-F514-4D5A-8495-8ED58DC7B761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2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Title and four 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457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D102F-F220-4E57-BDD6-CCEBB93D58AF}"/>
              </a:ext>
            </a:extLst>
          </p:cNvPr>
          <p:cNvGrpSpPr/>
          <p:nvPr userDrawn="1"/>
        </p:nvGrpSpPr>
        <p:grpSpPr>
          <a:xfrm>
            <a:off x="12558029" y="1"/>
            <a:ext cx="1644047" cy="1816099"/>
            <a:chOff x="9433981" y="1"/>
            <a:chExt cx="1644047" cy="1816099"/>
          </a:xfrm>
        </p:grpSpPr>
        <p:sp>
          <p:nvSpPr>
            <p:cNvPr id="13" name="Rectangle: Folded Corner 12">
              <a:extLst>
                <a:ext uri="{FF2B5EF4-FFF2-40B4-BE49-F238E27FC236}">
                  <a16:creationId xmlns:a16="http://schemas.microsoft.com/office/drawing/2014/main" id="{8C7E1A5C-1B15-4E0A-8682-D203C7DE6B6B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Microsoft 365 subscribers)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0CBBC-4DBF-48F3-A80A-5B9A523158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447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930DF0-104B-4293-A7F6-66AEFF3E6AF8}"/>
              </a:ext>
            </a:extLst>
          </p:cNvPr>
          <p:cNvGrpSpPr/>
          <p:nvPr userDrawn="1"/>
        </p:nvGrpSpPr>
        <p:grpSpPr>
          <a:xfrm>
            <a:off x="12554553" y="1"/>
            <a:ext cx="1647523" cy="1816099"/>
            <a:chOff x="12554553" y="1"/>
            <a:chExt cx="1647523" cy="1816099"/>
          </a:xfrm>
          <a:solidFill>
            <a:schemeClr val="accent6"/>
          </a:solidFill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9FDF5E90-AE29-4303-979F-161F791D98BB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grpFill/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E2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E2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E2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E2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E2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E2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FE2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25032D-D31A-446E-BBAA-A896C50E8C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498040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13538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BC2BD7-7C99-476A-824B-34AEACBE09E4}"/>
              </a:ext>
            </a:extLst>
          </p:cNvPr>
          <p:cNvGrpSpPr/>
          <p:nvPr userDrawn="1"/>
        </p:nvGrpSpPr>
        <p:grpSpPr>
          <a:xfrm>
            <a:off x="12578642" y="2"/>
            <a:ext cx="2192063" cy="1816099"/>
            <a:chOff x="9433981" y="1"/>
            <a:chExt cx="1644047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Microsoft 365 subscribers)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388A6D-F2E7-41F0-830B-6957780585C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2136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2595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670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8" y="2836744"/>
            <a:ext cx="3406669" cy="799785"/>
          </a:xfrm>
        </p:spPr>
        <p:txBody>
          <a:bodyPr lIns="0" tIns="0" rIns="0" bIns="0"/>
          <a:lstStyle>
            <a:lvl1pPr>
              <a:defRPr sz="5197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15" y="2076245"/>
            <a:ext cx="8413371" cy="666569"/>
          </a:xfrm>
        </p:spPr>
        <p:txBody>
          <a:bodyPr lIns="0" tIns="0" rIns="0" bIns="0"/>
          <a:lstStyle>
            <a:lvl1pPr>
              <a:defRPr sz="4331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1D8BD707-D9CF-40AE-B4C6-C98DA3205C09}" type="datetimeFigureOut">
              <a:rPr lang="en-US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11/3/2020</a:t>
            </a:fld>
            <a:endParaRPr lang="en-US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B6F15528-21DE-4FAA-801E-634DDDAF4B2B}" type="slidenum">
              <a:rPr lang="ru-RU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‹#›</a:t>
            </a:fld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7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79"/>
            <a:ext cx="1036320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15" y="2076244"/>
            <a:ext cx="8413371" cy="718145"/>
          </a:xfrm>
        </p:spPr>
        <p:txBody>
          <a:bodyPr lIns="0" tIns="0" rIns="0" bIns="0"/>
          <a:lstStyle>
            <a:lvl1pPr>
              <a:defRPr sz="4667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5" cy="559913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933192">
              <a:defRPr/>
            </a:pPr>
            <a:endParaRPr sz="3868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393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933192">
              <a:defRPr/>
            </a:pPr>
            <a:endParaRPr sz="386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2" y="1523336"/>
            <a:ext cx="3857667" cy="451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3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2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44181" y="2232515"/>
            <a:ext cx="5544137" cy="218623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933192">
              <a:defRPr/>
            </a:pPr>
            <a:endParaRPr sz="386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2" y="227013"/>
            <a:ext cx="9969500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1369" y="1598614"/>
            <a:ext cx="4821767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6334" y="1598614"/>
            <a:ext cx="4823884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defTabSz="1933192">
              <a:defRPr/>
            </a:pPr>
            <a:fld id="{1C659A22-F514-4D5A-8495-8ED58DC7B761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Title and four 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fld id="{00000000-1234-1234-1234-123412341234}" type="slidenum">
              <a:rPr lang="en-US" kern="0" smtClean="0">
                <a:solidFill>
                  <a:srgbClr val="000000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79"/>
            <a:ext cx="1036320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15" y="2076244"/>
            <a:ext cx="8413371" cy="718145"/>
          </a:xfrm>
        </p:spPr>
        <p:txBody>
          <a:bodyPr lIns="0" tIns="0" rIns="0" bIns="0"/>
          <a:lstStyle>
            <a:lvl1pPr>
              <a:defRPr sz="4667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5" cy="559913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933192">
              <a:defRPr/>
            </a:pPr>
            <a:endParaRPr sz="3868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393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933192">
              <a:defRPr/>
            </a:pPr>
            <a:endParaRPr sz="386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2" y="1523336"/>
            <a:ext cx="3857667" cy="451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3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2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5" cy="559913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1794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9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5" y="150393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1794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9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8" y="2836744"/>
            <a:ext cx="3406669" cy="799785"/>
          </a:xfrm>
        </p:spPr>
        <p:txBody>
          <a:bodyPr lIns="0" tIns="0" rIns="0" bIns="0"/>
          <a:lstStyle>
            <a:lvl1pPr>
              <a:defRPr sz="5197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7"/>
            <a:ext cx="3857667" cy="418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23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1D8BD707-D9CF-40AE-B4C6-C98DA3205C09}" type="datetimeFigureOut">
              <a:rPr lang="en-US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11/3/2020</a:t>
            </a:fld>
            <a:endParaRPr lang="en-US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B6F15528-21DE-4FAA-801E-634DDDAF4B2B}" type="slidenum">
              <a:rPr lang="ru-RU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‹#›</a:t>
            </a:fld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66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44181" y="2232515"/>
            <a:ext cx="5544137" cy="218623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933192">
              <a:defRPr/>
            </a:pPr>
            <a:endParaRPr sz="386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2" y="227013"/>
            <a:ext cx="9969500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1369" y="1598614"/>
            <a:ext cx="4821767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6334" y="1598614"/>
            <a:ext cx="4823884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defTabSz="1933192">
              <a:defRPr/>
            </a:pPr>
            <a:fld id="{1C659A22-F514-4D5A-8495-8ED58DC7B761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Title and four 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fld id="{00000000-1234-1234-1234-123412341234}" type="slidenum">
              <a:rPr lang="en-US" kern="0" smtClean="0">
                <a:solidFill>
                  <a:srgbClr val="000000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79"/>
            <a:ext cx="1036320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15" y="2076244"/>
            <a:ext cx="8413371" cy="718145"/>
          </a:xfrm>
        </p:spPr>
        <p:txBody>
          <a:bodyPr lIns="0" tIns="0" rIns="0" bIns="0"/>
          <a:lstStyle>
            <a:lvl1pPr>
              <a:defRPr sz="4667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5" cy="559913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933192">
              <a:defRPr/>
            </a:pPr>
            <a:endParaRPr sz="3868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393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933192">
              <a:defRPr/>
            </a:pPr>
            <a:endParaRPr sz="386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2" y="1523336"/>
            <a:ext cx="3857667" cy="451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3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2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44181" y="2232515"/>
            <a:ext cx="5544137" cy="218623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933192">
              <a:defRPr/>
            </a:pPr>
            <a:endParaRPr sz="386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2" y="227013"/>
            <a:ext cx="9969500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1369" y="1598614"/>
            <a:ext cx="4821767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6334" y="1598614"/>
            <a:ext cx="4823884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defTabSz="1933192">
              <a:defRPr/>
            </a:pPr>
            <a:fld id="{1C659A22-F514-4D5A-8495-8ED58DC7B761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44181" y="2232516"/>
            <a:ext cx="5544137" cy="218623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1794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9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8" y="2836744"/>
            <a:ext cx="3406669" cy="799785"/>
          </a:xfrm>
        </p:spPr>
        <p:txBody>
          <a:bodyPr lIns="0" tIns="0" rIns="0" bIns="0"/>
          <a:lstStyle>
            <a:lvl1pPr>
              <a:defRPr sz="5197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1D8BD707-D9CF-40AE-B4C6-C98DA3205C09}" type="datetimeFigureOut">
              <a:rPr lang="en-US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11/3/2020</a:t>
            </a:fld>
            <a:endParaRPr lang="en-US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B6F15528-21DE-4FAA-801E-634DDDAF4B2B}" type="slidenum">
              <a:rPr lang="ru-RU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‹#›</a:t>
            </a:fld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695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Title and four 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fld id="{00000000-1234-1234-1234-123412341234}" type="slidenum">
              <a:rPr lang="en-US" kern="0" smtClean="0">
                <a:solidFill>
                  <a:srgbClr val="000000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79"/>
            <a:ext cx="1036320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15" y="2076244"/>
            <a:ext cx="8413371" cy="718145"/>
          </a:xfrm>
        </p:spPr>
        <p:txBody>
          <a:bodyPr lIns="0" tIns="0" rIns="0" bIns="0"/>
          <a:lstStyle>
            <a:lvl1pPr>
              <a:defRPr sz="4667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5" cy="559913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933192">
              <a:defRPr/>
            </a:pPr>
            <a:endParaRPr sz="3868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393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933192">
              <a:defRPr/>
            </a:pPr>
            <a:endParaRPr sz="386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2" y="1523336"/>
            <a:ext cx="3857667" cy="451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3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2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44181" y="2232515"/>
            <a:ext cx="5544137" cy="218623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933192">
              <a:defRPr/>
            </a:pPr>
            <a:endParaRPr sz="386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2" y="227013"/>
            <a:ext cx="9969500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1369" y="1598614"/>
            <a:ext cx="4821767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6334" y="1598614"/>
            <a:ext cx="4823884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defTabSz="1933192">
              <a:defRPr/>
            </a:pPr>
            <a:fld id="{1C659A22-F514-4D5A-8495-8ED58DC7B761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Title and four 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fld id="{00000000-1234-1234-1234-123412341234}" type="slidenum">
              <a:rPr lang="en-US" kern="0" smtClean="0">
                <a:solidFill>
                  <a:srgbClr val="000000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1D8BD707-D9CF-40AE-B4C6-C98DA3205C09}" type="datetimeFigureOut">
              <a:rPr lang="en-US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11/3/2020</a:t>
            </a:fld>
            <a:endParaRPr lang="en-US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B6F15528-21DE-4FAA-801E-634DDDAF4B2B}" type="slidenum">
              <a:rPr lang="ru-RU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‹#›</a:t>
            </a:fld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0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2" y="227013"/>
            <a:ext cx="9969500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1369" y="1598614"/>
            <a:ext cx="4821767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6334" y="1598614"/>
            <a:ext cx="4823884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defTabSz="1794231">
              <a:defRPr/>
            </a:pPr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defTabSz="1794231">
              <a:defRPr/>
            </a:pPr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defTabSz="1794231">
              <a:defRPr/>
            </a:pPr>
            <a:fld id="{1C659A22-F514-4D5A-8495-8ED58DC7B761}" type="slidenum">
              <a:rPr lang="ru-RU" sz="3590" smtClean="0">
                <a:solidFill>
                  <a:prstClr val="black">
                    <a:tint val="75000"/>
                  </a:prstClr>
                </a:solidFill>
              </a:rPr>
              <a:pPr defTabSz="1794231">
                <a:defRPr/>
              </a:pPr>
              <a:t>‹#›</a:t>
            </a:fld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5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Title and four 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29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848671">
              <a:buClr>
                <a:srgbClr val="000000"/>
              </a:buClr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1" y="6245225"/>
            <a:ext cx="3860800" cy="29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848671">
              <a:buClr>
                <a:srgbClr val="000000"/>
              </a:buClr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848671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000000"/>
                </a:solidFill>
              </a:rPr>
              <a:pPr defTabSz="848671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4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79"/>
            <a:ext cx="1036320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61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15" y="2076244"/>
            <a:ext cx="8413371" cy="718145"/>
          </a:xfrm>
        </p:spPr>
        <p:txBody>
          <a:bodyPr lIns="0" tIns="0" rIns="0" bIns="0"/>
          <a:lstStyle>
            <a:lvl1pPr>
              <a:defRPr sz="4667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68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presentationgo.com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presentationgo.com/" TargetMode="Externa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presentationgo.com/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5" cy="559913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1794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9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8" y="2836743"/>
            <a:ext cx="3406669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15" y="2076244"/>
            <a:ext cx="841337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40" cy="552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59" cy="552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1D8BD707-D9CF-40AE-B4C6-C98DA3205C09}" type="datetimeFigureOut">
              <a:rPr lang="en-US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11/3/2020</a:t>
            </a:fld>
            <a:endParaRPr lang="en-US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2" y="6377941"/>
            <a:ext cx="2804159" cy="552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B6F15528-21DE-4FAA-801E-634DDDAF4B2B}" type="slidenum">
              <a:rPr lang="ru-RU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‹#›</a:t>
            </a:fld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8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7115">
        <a:defRPr>
          <a:latin typeface="+mn-lt"/>
          <a:ea typeface="+mn-ea"/>
          <a:cs typeface="+mn-cs"/>
        </a:defRPr>
      </a:lvl2pPr>
      <a:lvl3pPr marL="1794231">
        <a:defRPr>
          <a:latin typeface="+mn-lt"/>
          <a:ea typeface="+mn-ea"/>
          <a:cs typeface="+mn-cs"/>
        </a:defRPr>
      </a:lvl3pPr>
      <a:lvl4pPr marL="2691346">
        <a:defRPr>
          <a:latin typeface="+mn-lt"/>
          <a:ea typeface="+mn-ea"/>
          <a:cs typeface="+mn-cs"/>
        </a:defRPr>
      </a:lvl4pPr>
      <a:lvl5pPr marL="3588459">
        <a:defRPr>
          <a:latin typeface="+mn-lt"/>
          <a:ea typeface="+mn-ea"/>
          <a:cs typeface="+mn-cs"/>
        </a:defRPr>
      </a:lvl5pPr>
      <a:lvl6pPr marL="4485576">
        <a:defRPr>
          <a:latin typeface="+mn-lt"/>
          <a:ea typeface="+mn-ea"/>
          <a:cs typeface="+mn-cs"/>
        </a:defRPr>
      </a:lvl6pPr>
      <a:lvl7pPr marL="5382691">
        <a:defRPr>
          <a:latin typeface="+mn-lt"/>
          <a:ea typeface="+mn-ea"/>
          <a:cs typeface="+mn-cs"/>
        </a:defRPr>
      </a:lvl7pPr>
      <a:lvl8pPr marL="6279805">
        <a:defRPr>
          <a:latin typeface="+mn-lt"/>
          <a:ea typeface="+mn-ea"/>
          <a:cs typeface="+mn-cs"/>
        </a:defRPr>
      </a:lvl8pPr>
      <a:lvl9pPr marL="71769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7115">
        <a:defRPr>
          <a:latin typeface="+mn-lt"/>
          <a:ea typeface="+mn-ea"/>
          <a:cs typeface="+mn-cs"/>
        </a:defRPr>
      </a:lvl2pPr>
      <a:lvl3pPr marL="1794231">
        <a:defRPr>
          <a:latin typeface="+mn-lt"/>
          <a:ea typeface="+mn-ea"/>
          <a:cs typeface="+mn-cs"/>
        </a:defRPr>
      </a:lvl3pPr>
      <a:lvl4pPr marL="2691346">
        <a:defRPr>
          <a:latin typeface="+mn-lt"/>
          <a:ea typeface="+mn-ea"/>
          <a:cs typeface="+mn-cs"/>
        </a:defRPr>
      </a:lvl4pPr>
      <a:lvl5pPr marL="3588459">
        <a:defRPr>
          <a:latin typeface="+mn-lt"/>
          <a:ea typeface="+mn-ea"/>
          <a:cs typeface="+mn-cs"/>
        </a:defRPr>
      </a:lvl5pPr>
      <a:lvl6pPr marL="4485576">
        <a:defRPr>
          <a:latin typeface="+mn-lt"/>
          <a:ea typeface="+mn-ea"/>
          <a:cs typeface="+mn-cs"/>
        </a:defRPr>
      </a:lvl6pPr>
      <a:lvl7pPr marL="5382691">
        <a:defRPr>
          <a:latin typeface="+mn-lt"/>
          <a:ea typeface="+mn-ea"/>
          <a:cs typeface="+mn-cs"/>
        </a:defRPr>
      </a:lvl7pPr>
      <a:lvl8pPr marL="6279805">
        <a:defRPr>
          <a:latin typeface="+mn-lt"/>
          <a:ea typeface="+mn-ea"/>
          <a:cs typeface="+mn-cs"/>
        </a:defRPr>
      </a:lvl8pPr>
      <a:lvl9pPr marL="7176922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5" cy="559913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933192">
              <a:defRPr/>
            </a:pPr>
            <a:endParaRPr sz="386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15" y="2076244"/>
            <a:ext cx="841337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40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59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59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596">
        <a:defRPr>
          <a:latin typeface="+mn-lt"/>
          <a:ea typeface="+mn-ea"/>
          <a:cs typeface="+mn-cs"/>
        </a:defRPr>
      </a:lvl2pPr>
      <a:lvl3pPr marL="1933192">
        <a:defRPr>
          <a:latin typeface="+mn-lt"/>
          <a:ea typeface="+mn-ea"/>
          <a:cs typeface="+mn-cs"/>
        </a:defRPr>
      </a:lvl3pPr>
      <a:lvl4pPr marL="2899788">
        <a:defRPr>
          <a:latin typeface="+mn-lt"/>
          <a:ea typeface="+mn-ea"/>
          <a:cs typeface="+mn-cs"/>
        </a:defRPr>
      </a:lvl4pPr>
      <a:lvl5pPr marL="3866382">
        <a:defRPr>
          <a:latin typeface="+mn-lt"/>
          <a:ea typeface="+mn-ea"/>
          <a:cs typeface="+mn-cs"/>
        </a:defRPr>
      </a:lvl5pPr>
      <a:lvl6pPr marL="4832980">
        <a:defRPr>
          <a:latin typeface="+mn-lt"/>
          <a:ea typeface="+mn-ea"/>
          <a:cs typeface="+mn-cs"/>
        </a:defRPr>
      </a:lvl6pPr>
      <a:lvl7pPr marL="5799575">
        <a:defRPr>
          <a:latin typeface="+mn-lt"/>
          <a:ea typeface="+mn-ea"/>
          <a:cs typeface="+mn-cs"/>
        </a:defRPr>
      </a:lvl7pPr>
      <a:lvl8pPr marL="6766170">
        <a:defRPr>
          <a:latin typeface="+mn-lt"/>
          <a:ea typeface="+mn-ea"/>
          <a:cs typeface="+mn-cs"/>
        </a:defRPr>
      </a:lvl8pPr>
      <a:lvl9pPr marL="773276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596">
        <a:defRPr>
          <a:latin typeface="+mn-lt"/>
          <a:ea typeface="+mn-ea"/>
          <a:cs typeface="+mn-cs"/>
        </a:defRPr>
      </a:lvl2pPr>
      <a:lvl3pPr marL="1933192">
        <a:defRPr>
          <a:latin typeface="+mn-lt"/>
          <a:ea typeface="+mn-ea"/>
          <a:cs typeface="+mn-cs"/>
        </a:defRPr>
      </a:lvl3pPr>
      <a:lvl4pPr marL="2899788">
        <a:defRPr>
          <a:latin typeface="+mn-lt"/>
          <a:ea typeface="+mn-ea"/>
          <a:cs typeface="+mn-cs"/>
        </a:defRPr>
      </a:lvl4pPr>
      <a:lvl5pPr marL="3866382">
        <a:defRPr>
          <a:latin typeface="+mn-lt"/>
          <a:ea typeface="+mn-ea"/>
          <a:cs typeface="+mn-cs"/>
        </a:defRPr>
      </a:lvl5pPr>
      <a:lvl6pPr marL="4832980">
        <a:defRPr>
          <a:latin typeface="+mn-lt"/>
          <a:ea typeface="+mn-ea"/>
          <a:cs typeface="+mn-cs"/>
        </a:defRPr>
      </a:lvl6pPr>
      <a:lvl7pPr marL="5799575">
        <a:defRPr>
          <a:latin typeface="+mn-lt"/>
          <a:ea typeface="+mn-ea"/>
          <a:cs typeface="+mn-cs"/>
        </a:defRPr>
      </a:lvl7pPr>
      <a:lvl8pPr marL="6766170">
        <a:defRPr>
          <a:latin typeface="+mn-lt"/>
          <a:ea typeface="+mn-ea"/>
          <a:cs typeface="+mn-cs"/>
        </a:defRPr>
      </a:lvl8pPr>
      <a:lvl9pPr marL="7732767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5" cy="559913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933192">
              <a:defRPr/>
            </a:pPr>
            <a:endParaRPr sz="386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15" y="2076244"/>
            <a:ext cx="841337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40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59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59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596">
        <a:defRPr>
          <a:latin typeface="+mn-lt"/>
          <a:ea typeface="+mn-ea"/>
          <a:cs typeface="+mn-cs"/>
        </a:defRPr>
      </a:lvl2pPr>
      <a:lvl3pPr marL="1933192">
        <a:defRPr>
          <a:latin typeface="+mn-lt"/>
          <a:ea typeface="+mn-ea"/>
          <a:cs typeface="+mn-cs"/>
        </a:defRPr>
      </a:lvl3pPr>
      <a:lvl4pPr marL="2899788">
        <a:defRPr>
          <a:latin typeface="+mn-lt"/>
          <a:ea typeface="+mn-ea"/>
          <a:cs typeface="+mn-cs"/>
        </a:defRPr>
      </a:lvl4pPr>
      <a:lvl5pPr marL="3866382">
        <a:defRPr>
          <a:latin typeface="+mn-lt"/>
          <a:ea typeface="+mn-ea"/>
          <a:cs typeface="+mn-cs"/>
        </a:defRPr>
      </a:lvl5pPr>
      <a:lvl6pPr marL="4832980">
        <a:defRPr>
          <a:latin typeface="+mn-lt"/>
          <a:ea typeface="+mn-ea"/>
          <a:cs typeface="+mn-cs"/>
        </a:defRPr>
      </a:lvl6pPr>
      <a:lvl7pPr marL="5799575">
        <a:defRPr>
          <a:latin typeface="+mn-lt"/>
          <a:ea typeface="+mn-ea"/>
          <a:cs typeface="+mn-cs"/>
        </a:defRPr>
      </a:lvl7pPr>
      <a:lvl8pPr marL="6766170">
        <a:defRPr>
          <a:latin typeface="+mn-lt"/>
          <a:ea typeface="+mn-ea"/>
          <a:cs typeface="+mn-cs"/>
        </a:defRPr>
      </a:lvl8pPr>
      <a:lvl9pPr marL="773276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596">
        <a:defRPr>
          <a:latin typeface="+mn-lt"/>
          <a:ea typeface="+mn-ea"/>
          <a:cs typeface="+mn-cs"/>
        </a:defRPr>
      </a:lvl2pPr>
      <a:lvl3pPr marL="1933192">
        <a:defRPr>
          <a:latin typeface="+mn-lt"/>
          <a:ea typeface="+mn-ea"/>
          <a:cs typeface="+mn-cs"/>
        </a:defRPr>
      </a:lvl3pPr>
      <a:lvl4pPr marL="2899788">
        <a:defRPr>
          <a:latin typeface="+mn-lt"/>
          <a:ea typeface="+mn-ea"/>
          <a:cs typeface="+mn-cs"/>
        </a:defRPr>
      </a:lvl4pPr>
      <a:lvl5pPr marL="3866382">
        <a:defRPr>
          <a:latin typeface="+mn-lt"/>
          <a:ea typeface="+mn-ea"/>
          <a:cs typeface="+mn-cs"/>
        </a:defRPr>
      </a:lvl5pPr>
      <a:lvl6pPr marL="4832980">
        <a:defRPr>
          <a:latin typeface="+mn-lt"/>
          <a:ea typeface="+mn-ea"/>
          <a:cs typeface="+mn-cs"/>
        </a:defRPr>
      </a:lvl6pPr>
      <a:lvl7pPr marL="5799575">
        <a:defRPr>
          <a:latin typeface="+mn-lt"/>
          <a:ea typeface="+mn-ea"/>
          <a:cs typeface="+mn-cs"/>
        </a:defRPr>
      </a:lvl7pPr>
      <a:lvl8pPr marL="6766170">
        <a:defRPr>
          <a:latin typeface="+mn-lt"/>
          <a:ea typeface="+mn-ea"/>
          <a:cs typeface="+mn-cs"/>
        </a:defRPr>
      </a:lvl8pPr>
      <a:lvl9pPr marL="7732767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5" cy="559913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15" y="2076244"/>
            <a:ext cx="841337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40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59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59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0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6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596">
        <a:defRPr>
          <a:latin typeface="+mn-lt"/>
          <a:ea typeface="+mn-ea"/>
          <a:cs typeface="+mn-cs"/>
        </a:defRPr>
      </a:lvl2pPr>
      <a:lvl3pPr marL="1933192">
        <a:defRPr>
          <a:latin typeface="+mn-lt"/>
          <a:ea typeface="+mn-ea"/>
          <a:cs typeface="+mn-cs"/>
        </a:defRPr>
      </a:lvl3pPr>
      <a:lvl4pPr marL="2899788">
        <a:defRPr>
          <a:latin typeface="+mn-lt"/>
          <a:ea typeface="+mn-ea"/>
          <a:cs typeface="+mn-cs"/>
        </a:defRPr>
      </a:lvl4pPr>
      <a:lvl5pPr marL="3866382">
        <a:defRPr>
          <a:latin typeface="+mn-lt"/>
          <a:ea typeface="+mn-ea"/>
          <a:cs typeface="+mn-cs"/>
        </a:defRPr>
      </a:lvl5pPr>
      <a:lvl6pPr marL="4832980">
        <a:defRPr>
          <a:latin typeface="+mn-lt"/>
          <a:ea typeface="+mn-ea"/>
          <a:cs typeface="+mn-cs"/>
        </a:defRPr>
      </a:lvl6pPr>
      <a:lvl7pPr marL="5799575">
        <a:defRPr>
          <a:latin typeface="+mn-lt"/>
          <a:ea typeface="+mn-ea"/>
          <a:cs typeface="+mn-cs"/>
        </a:defRPr>
      </a:lvl7pPr>
      <a:lvl8pPr marL="6766170">
        <a:defRPr>
          <a:latin typeface="+mn-lt"/>
          <a:ea typeface="+mn-ea"/>
          <a:cs typeface="+mn-cs"/>
        </a:defRPr>
      </a:lvl8pPr>
      <a:lvl9pPr marL="773276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596">
        <a:defRPr>
          <a:latin typeface="+mn-lt"/>
          <a:ea typeface="+mn-ea"/>
          <a:cs typeface="+mn-cs"/>
        </a:defRPr>
      </a:lvl2pPr>
      <a:lvl3pPr marL="1933192">
        <a:defRPr>
          <a:latin typeface="+mn-lt"/>
          <a:ea typeface="+mn-ea"/>
          <a:cs typeface="+mn-cs"/>
        </a:defRPr>
      </a:lvl3pPr>
      <a:lvl4pPr marL="2899788">
        <a:defRPr>
          <a:latin typeface="+mn-lt"/>
          <a:ea typeface="+mn-ea"/>
          <a:cs typeface="+mn-cs"/>
        </a:defRPr>
      </a:lvl4pPr>
      <a:lvl5pPr marL="3866382">
        <a:defRPr>
          <a:latin typeface="+mn-lt"/>
          <a:ea typeface="+mn-ea"/>
          <a:cs typeface="+mn-cs"/>
        </a:defRPr>
      </a:lvl5pPr>
      <a:lvl6pPr marL="4832980">
        <a:defRPr>
          <a:latin typeface="+mn-lt"/>
          <a:ea typeface="+mn-ea"/>
          <a:cs typeface="+mn-cs"/>
        </a:defRPr>
      </a:lvl6pPr>
      <a:lvl7pPr marL="5799575">
        <a:defRPr>
          <a:latin typeface="+mn-lt"/>
          <a:ea typeface="+mn-ea"/>
          <a:cs typeface="+mn-cs"/>
        </a:defRPr>
      </a:lvl7pPr>
      <a:lvl8pPr marL="6766170">
        <a:defRPr>
          <a:latin typeface="+mn-lt"/>
          <a:ea typeface="+mn-ea"/>
          <a:cs typeface="+mn-cs"/>
        </a:defRPr>
      </a:lvl8pPr>
      <a:lvl9pPr marL="7732767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3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95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3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195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95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53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5" cy="559913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933192">
              <a:defRPr/>
            </a:pPr>
            <a:endParaRPr sz="386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15" y="2076244"/>
            <a:ext cx="841337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40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59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59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596">
        <a:defRPr>
          <a:latin typeface="+mn-lt"/>
          <a:ea typeface="+mn-ea"/>
          <a:cs typeface="+mn-cs"/>
        </a:defRPr>
      </a:lvl2pPr>
      <a:lvl3pPr marL="1933192">
        <a:defRPr>
          <a:latin typeface="+mn-lt"/>
          <a:ea typeface="+mn-ea"/>
          <a:cs typeface="+mn-cs"/>
        </a:defRPr>
      </a:lvl3pPr>
      <a:lvl4pPr marL="2899788">
        <a:defRPr>
          <a:latin typeface="+mn-lt"/>
          <a:ea typeface="+mn-ea"/>
          <a:cs typeface="+mn-cs"/>
        </a:defRPr>
      </a:lvl4pPr>
      <a:lvl5pPr marL="3866382">
        <a:defRPr>
          <a:latin typeface="+mn-lt"/>
          <a:ea typeface="+mn-ea"/>
          <a:cs typeface="+mn-cs"/>
        </a:defRPr>
      </a:lvl5pPr>
      <a:lvl6pPr marL="4832980">
        <a:defRPr>
          <a:latin typeface="+mn-lt"/>
          <a:ea typeface="+mn-ea"/>
          <a:cs typeface="+mn-cs"/>
        </a:defRPr>
      </a:lvl6pPr>
      <a:lvl7pPr marL="5799575">
        <a:defRPr>
          <a:latin typeface="+mn-lt"/>
          <a:ea typeface="+mn-ea"/>
          <a:cs typeface="+mn-cs"/>
        </a:defRPr>
      </a:lvl7pPr>
      <a:lvl8pPr marL="6766170">
        <a:defRPr>
          <a:latin typeface="+mn-lt"/>
          <a:ea typeface="+mn-ea"/>
          <a:cs typeface="+mn-cs"/>
        </a:defRPr>
      </a:lvl8pPr>
      <a:lvl9pPr marL="773276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596">
        <a:defRPr>
          <a:latin typeface="+mn-lt"/>
          <a:ea typeface="+mn-ea"/>
          <a:cs typeface="+mn-cs"/>
        </a:defRPr>
      </a:lvl2pPr>
      <a:lvl3pPr marL="1933192">
        <a:defRPr>
          <a:latin typeface="+mn-lt"/>
          <a:ea typeface="+mn-ea"/>
          <a:cs typeface="+mn-cs"/>
        </a:defRPr>
      </a:lvl3pPr>
      <a:lvl4pPr marL="2899788">
        <a:defRPr>
          <a:latin typeface="+mn-lt"/>
          <a:ea typeface="+mn-ea"/>
          <a:cs typeface="+mn-cs"/>
        </a:defRPr>
      </a:lvl4pPr>
      <a:lvl5pPr marL="3866382">
        <a:defRPr>
          <a:latin typeface="+mn-lt"/>
          <a:ea typeface="+mn-ea"/>
          <a:cs typeface="+mn-cs"/>
        </a:defRPr>
      </a:lvl5pPr>
      <a:lvl6pPr marL="4832980">
        <a:defRPr>
          <a:latin typeface="+mn-lt"/>
          <a:ea typeface="+mn-ea"/>
          <a:cs typeface="+mn-cs"/>
        </a:defRPr>
      </a:lvl6pPr>
      <a:lvl7pPr marL="5799575">
        <a:defRPr>
          <a:latin typeface="+mn-lt"/>
          <a:ea typeface="+mn-ea"/>
          <a:cs typeface="+mn-cs"/>
        </a:defRPr>
      </a:lvl7pPr>
      <a:lvl8pPr marL="6766170">
        <a:defRPr>
          <a:latin typeface="+mn-lt"/>
          <a:ea typeface="+mn-ea"/>
          <a:cs typeface="+mn-cs"/>
        </a:defRPr>
      </a:lvl8pPr>
      <a:lvl9pPr marL="7732767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5" cy="559913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933192">
              <a:defRPr/>
            </a:pPr>
            <a:endParaRPr sz="386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15" y="2076244"/>
            <a:ext cx="841337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40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59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1D8BD707-D9CF-40AE-B4C6-C98DA3205C09}" type="datetimeFigureOut">
              <a:rPr lang="en-US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11/3/2020</a:t>
            </a:fld>
            <a:endParaRPr lang="en-US" sz="386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59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3192">
              <a:defRPr/>
            </a:pPr>
            <a:fld id="{B6F15528-21DE-4FAA-801E-634DDDAF4B2B}" type="slidenum">
              <a:rPr lang="ru-RU" sz="3868" smtClean="0">
                <a:solidFill>
                  <a:prstClr val="black">
                    <a:tint val="75000"/>
                  </a:prstClr>
                </a:solidFill>
              </a:rPr>
              <a:pPr defTabSz="1933192">
                <a:defRPr/>
              </a:pPr>
              <a:t>‹#›</a:t>
            </a:fld>
            <a:endParaRPr lang="ru-RU" sz="3868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596">
        <a:defRPr>
          <a:latin typeface="+mn-lt"/>
          <a:ea typeface="+mn-ea"/>
          <a:cs typeface="+mn-cs"/>
        </a:defRPr>
      </a:lvl2pPr>
      <a:lvl3pPr marL="1933192">
        <a:defRPr>
          <a:latin typeface="+mn-lt"/>
          <a:ea typeface="+mn-ea"/>
          <a:cs typeface="+mn-cs"/>
        </a:defRPr>
      </a:lvl3pPr>
      <a:lvl4pPr marL="2899788">
        <a:defRPr>
          <a:latin typeface="+mn-lt"/>
          <a:ea typeface="+mn-ea"/>
          <a:cs typeface="+mn-cs"/>
        </a:defRPr>
      </a:lvl4pPr>
      <a:lvl5pPr marL="3866382">
        <a:defRPr>
          <a:latin typeface="+mn-lt"/>
          <a:ea typeface="+mn-ea"/>
          <a:cs typeface="+mn-cs"/>
        </a:defRPr>
      </a:lvl5pPr>
      <a:lvl6pPr marL="4832980">
        <a:defRPr>
          <a:latin typeface="+mn-lt"/>
          <a:ea typeface="+mn-ea"/>
          <a:cs typeface="+mn-cs"/>
        </a:defRPr>
      </a:lvl6pPr>
      <a:lvl7pPr marL="5799575">
        <a:defRPr>
          <a:latin typeface="+mn-lt"/>
          <a:ea typeface="+mn-ea"/>
          <a:cs typeface="+mn-cs"/>
        </a:defRPr>
      </a:lvl7pPr>
      <a:lvl8pPr marL="6766170">
        <a:defRPr>
          <a:latin typeface="+mn-lt"/>
          <a:ea typeface="+mn-ea"/>
          <a:cs typeface="+mn-cs"/>
        </a:defRPr>
      </a:lvl8pPr>
      <a:lvl9pPr marL="773276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596">
        <a:defRPr>
          <a:latin typeface="+mn-lt"/>
          <a:ea typeface="+mn-ea"/>
          <a:cs typeface="+mn-cs"/>
        </a:defRPr>
      </a:lvl2pPr>
      <a:lvl3pPr marL="1933192">
        <a:defRPr>
          <a:latin typeface="+mn-lt"/>
          <a:ea typeface="+mn-ea"/>
          <a:cs typeface="+mn-cs"/>
        </a:defRPr>
      </a:lvl3pPr>
      <a:lvl4pPr marL="2899788">
        <a:defRPr>
          <a:latin typeface="+mn-lt"/>
          <a:ea typeface="+mn-ea"/>
          <a:cs typeface="+mn-cs"/>
        </a:defRPr>
      </a:lvl4pPr>
      <a:lvl5pPr marL="3866382">
        <a:defRPr>
          <a:latin typeface="+mn-lt"/>
          <a:ea typeface="+mn-ea"/>
          <a:cs typeface="+mn-cs"/>
        </a:defRPr>
      </a:lvl5pPr>
      <a:lvl6pPr marL="4832980">
        <a:defRPr>
          <a:latin typeface="+mn-lt"/>
          <a:ea typeface="+mn-ea"/>
          <a:cs typeface="+mn-cs"/>
        </a:defRPr>
      </a:lvl6pPr>
      <a:lvl7pPr marL="5799575">
        <a:defRPr>
          <a:latin typeface="+mn-lt"/>
          <a:ea typeface="+mn-ea"/>
          <a:cs typeface="+mn-cs"/>
        </a:defRPr>
      </a:lvl7pPr>
      <a:lvl8pPr marL="6766170">
        <a:defRPr>
          <a:latin typeface="+mn-lt"/>
          <a:ea typeface="+mn-ea"/>
          <a:cs typeface="+mn-cs"/>
        </a:defRPr>
      </a:lvl8pPr>
      <a:lvl9pPr marL="773276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2191999" cy="165753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71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168686" y="64020"/>
            <a:ext cx="8288211" cy="1508504"/>
          </a:xfrm>
          <a:prstGeom prst="rect">
            <a:avLst/>
          </a:prstGeom>
        </p:spPr>
        <p:txBody>
          <a:bodyPr vert="horz" wrap="square" lIns="0" tIns="3087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850" algn="ctr">
              <a:spcBef>
                <a:spcPts val="241"/>
              </a:spcBef>
            </a:pP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Informatika</a:t>
            </a:r>
            <a:r>
              <a:rPr lang="en-US" sz="4800" spc="1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va</a:t>
            </a:r>
            <a:r>
              <a:rPr lang="en-US" sz="4800" spc="1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axborot</a:t>
            </a:r>
            <a:r>
              <a:rPr lang="en-US" sz="4800" spc="1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texnologiyalari</a:t>
            </a:r>
            <a:endParaRPr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23" y="2381244"/>
            <a:ext cx="693497" cy="170188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71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4910" y="4372303"/>
            <a:ext cx="725214" cy="182891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pPr marL="0" marR="0" lvl="0" indent="0" algn="l" defTabSz="871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695543" y="117868"/>
            <a:ext cx="2281932" cy="1284316"/>
            <a:chOff x="9901419" y="579022"/>
            <a:chExt cx="1340489" cy="1349829"/>
          </a:xfrm>
        </p:grpSpPr>
        <p:grpSp>
          <p:nvGrpSpPr>
            <p:cNvPr id="7" name="object 7"/>
            <p:cNvGrpSpPr/>
            <p:nvPr/>
          </p:nvGrpSpPr>
          <p:grpSpPr>
            <a:xfrm>
              <a:off x="9901419" y="579022"/>
              <a:ext cx="1340489" cy="1349829"/>
              <a:chOff x="4656695" y="224817"/>
              <a:chExt cx="603885" cy="608391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4656695" y="229323"/>
                <a:ext cx="603885" cy="603885"/>
              </a:xfrm>
              <a:custGeom>
                <a:avLst/>
                <a:gdLst/>
                <a:ahLst/>
                <a:cxnLst/>
                <a:rect l="l" t="t" r="r" b="b"/>
                <a:pathLst>
                  <a:path w="603885" h="603885">
                    <a:moveTo>
                      <a:pt x="603605" y="0"/>
                    </a:moveTo>
                    <a:lnTo>
                      <a:pt x="0" y="0"/>
                    </a:lnTo>
                    <a:lnTo>
                      <a:pt x="0" y="603618"/>
                    </a:lnTo>
                    <a:lnTo>
                      <a:pt x="603605" y="603618"/>
                    </a:lnTo>
                    <a:lnTo>
                      <a:pt x="603605" y="0"/>
                    </a:lnTo>
                    <a:close/>
                  </a:path>
                </a:pathLst>
              </a:custGeom>
              <a:solidFill>
                <a:srgbClr val="00A859"/>
              </a:solidFill>
              <a:ln w="3810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8710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656695" y="224817"/>
                <a:ext cx="603885" cy="603885"/>
              </a:xfrm>
              <a:custGeom>
                <a:avLst/>
                <a:gdLst/>
                <a:ahLst/>
                <a:cxnLst/>
                <a:rect l="l" t="t" r="r" b="b"/>
                <a:pathLst>
                  <a:path w="603885" h="603885">
                    <a:moveTo>
                      <a:pt x="0" y="0"/>
                    </a:moveTo>
                    <a:lnTo>
                      <a:pt x="603605" y="0"/>
                    </a:lnTo>
                    <a:lnTo>
                      <a:pt x="603605" y="603618"/>
                    </a:lnTo>
                    <a:lnTo>
                      <a:pt x="0" y="603618"/>
                    </a:lnTo>
                    <a:lnTo>
                      <a:pt x="0" y="0"/>
                    </a:lnTo>
                    <a:close/>
                  </a:path>
                </a:pathLst>
              </a:custGeom>
              <a:ln w="30481">
                <a:solidFill>
                  <a:srgbClr val="FEFEF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8710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" name="object 12"/>
            <p:cNvSpPr txBox="1"/>
            <p:nvPr/>
          </p:nvSpPr>
          <p:spPr>
            <a:xfrm>
              <a:off x="10042969" y="761050"/>
              <a:ext cx="1085680" cy="775098"/>
            </a:xfrm>
            <a:prstGeom prst="rect">
              <a:avLst/>
            </a:prstGeom>
          </p:spPr>
          <p:txBody>
            <a:bodyPr vert="horz" wrap="square" lIns="0" tIns="33561" rIns="0" bIns="0" rtlCol="0">
              <a:spAutoFit/>
            </a:bodyPr>
            <a:lstStyle/>
            <a:p>
              <a:pPr marL="0" marR="0" lvl="0" indent="0" algn="ctr" defTabSz="871057" rtl="0" eaLnBrk="1" fontAlgn="auto" latinLnBrk="0" hangingPunct="1">
                <a:lnSpc>
                  <a:spcPct val="100000"/>
                </a:lnSpc>
                <a:spcBef>
                  <a:spcPts val="26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72" b="1" i="0" u="none" strike="noStrike" kern="1200" cap="none" spc="21" normalizeH="0" baseline="0" noProof="0" dirty="0" smtClean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5-sinf</a:t>
              </a:r>
              <a:endParaRPr kumimoji="0" sz="457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11" name="Picture 6" descr="Контактная информация Dell • Сервис центр в Краснода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80830" y="2199348"/>
            <a:ext cx="5787690" cy="416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1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59608" y="237999"/>
            <a:ext cx="7551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Hujjatni</a:t>
            </a:r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tahrir</a:t>
            </a:r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qilish</a:t>
            </a:r>
            <a:endParaRPr lang="ru-RU" sz="4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1987" y="2172696"/>
            <a:ext cx="54537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Matnli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hujjatga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tuzatishlar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kiritish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hujjatni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tahrir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Услуги копирайтера от агенства копирайтинга во Владимире Indev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8" y="1300077"/>
            <a:ext cx="5325865" cy="454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24599" y="2445111"/>
            <a:ext cx="5250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Ishchi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sahifada eng muhim vazifani bajaruvchi belgi bu – kursor.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65764" y="20196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z-Latn-UZ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Kursor</a:t>
            </a:r>
            <a:r>
              <a:rPr lang="en-US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(</a:t>
            </a:r>
            <a:r>
              <a:rPr lang="en-US" sz="4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yurgich</a:t>
            </a:r>
            <a:r>
              <a:rPr lang="en-US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  <a:endParaRPr lang="ru-RU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9" y="1876448"/>
            <a:ext cx="6070423" cy="446339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88112" y="3442232"/>
            <a:ext cx="21493" cy="66591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10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110585" y="1535634"/>
            <a:ext cx="1411390" cy="1369798"/>
            <a:chOff x="4801404" y="3587246"/>
            <a:chExt cx="1800225" cy="172195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4801404" y="3587246"/>
              <a:ext cx="1800225" cy="1721956"/>
              <a:chOff x="5234019" y="1331751"/>
              <a:chExt cx="1800225" cy="1721956"/>
            </a:xfrm>
          </p:grpSpPr>
          <p:pic>
            <p:nvPicPr>
              <p:cNvPr id="6" name="Picture 2" descr="Значение клавиш F1 - F12 на клавиатуре компьютера | Как настроить?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4019" y="1331751"/>
                <a:ext cx="1800225" cy="1721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5646957" y="1544016"/>
                <a:ext cx="962798" cy="1118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sp>
          <p:nvSpPr>
            <p:cNvPr id="5" name="Стрелка вправо 4"/>
            <p:cNvSpPr/>
            <p:nvPr/>
          </p:nvSpPr>
          <p:spPr>
            <a:xfrm rot="16200000">
              <a:off x="5249334" y="4219498"/>
              <a:ext cx="892814" cy="38289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846104" y="1550226"/>
            <a:ext cx="1411390" cy="1369798"/>
            <a:chOff x="4801404" y="3587246"/>
            <a:chExt cx="1800225" cy="1721956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4801404" y="3587246"/>
              <a:ext cx="1800225" cy="1721956"/>
              <a:chOff x="5234019" y="1331751"/>
              <a:chExt cx="1800225" cy="1721956"/>
            </a:xfrm>
          </p:grpSpPr>
          <p:pic>
            <p:nvPicPr>
              <p:cNvPr id="11" name="Picture 2" descr="Значение клавиш F1 - F12 на клавиатуре компьютера | Как настроить?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4019" y="1331751"/>
                <a:ext cx="1800225" cy="1721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5646957" y="1544016"/>
                <a:ext cx="962798" cy="1118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sp>
          <p:nvSpPr>
            <p:cNvPr id="10" name="Стрелка вправо 9"/>
            <p:cNvSpPr/>
            <p:nvPr/>
          </p:nvSpPr>
          <p:spPr>
            <a:xfrm rot="5400000">
              <a:off x="5249334" y="4219498"/>
              <a:ext cx="892814" cy="38289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712922" y="1535634"/>
            <a:ext cx="1411390" cy="1369798"/>
            <a:chOff x="4801404" y="3587246"/>
            <a:chExt cx="1800225" cy="1721956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801404" y="3587246"/>
              <a:ext cx="1800225" cy="1721956"/>
              <a:chOff x="5234019" y="1331751"/>
              <a:chExt cx="1800225" cy="1721956"/>
            </a:xfrm>
          </p:grpSpPr>
          <p:pic>
            <p:nvPicPr>
              <p:cNvPr id="16" name="Picture 2" descr="Значение клавиш F1 - F12 на клавиатуре компьютера | Как настроить?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4019" y="1331751"/>
                <a:ext cx="1800225" cy="1721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5646957" y="1544016"/>
                <a:ext cx="962798" cy="1118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sp>
          <p:nvSpPr>
            <p:cNvPr id="15" name="Стрелка вправо 14"/>
            <p:cNvSpPr/>
            <p:nvPr/>
          </p:nvSpPr>
          <p:spPr>
            <a:xfrm rot="10800000">
              <a:off x="5242796" y="4222261"/>
              <a:ext cx="905889" cy="37737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9729775" y="1550226"/>
            <a:ext cx="1411390" cy="1369798"/>
            <a:chOff x="4801404" y="3587246"/>
            <a:chExt cx="1800225" cy="1721956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4801404" y="3587246"/>
              <a:ext cx="1800225" cy="1721956"/>
              <a:chOff x="5234019" y="1331751"/>
              <a:chExt cx="1800225" cy="1721956"/>
            </a:xfrm>
          </p:grpSpPr>
          <p:pic>
            <p:nvPicPr>
              <p:cNvPr id="21" name="Picture 2" descr="Значение клавиш F1 - F12 на клавиатуре компьютера | Как настроить?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4019" y="1331751"/>
                <a:ext cx="1800225" cy="1721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Прямоугольник 21"/>
              <p:cNvSpPr/>
              <p:nvPr/>
            </p:nvSpPr>
            <p:spPr>
              <a:xfrm>
                <a:off x="5646957" y="1544016"/>
                <a:ext cx="962798" cy="1118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sp>
          <p:nvSpPr>
            <p:cNvPr id="20" name="Стрелка вправо 19"/>
            <p:cNvSpPr/>
            <p:nvPr/>
          </p:nvSpPr>
          <p:spPr>
            <a:xfrm>
              <a:off x="5242796" y="4222261"/>
              <a:ext cx="905889" cy="37737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325784" y="3332932"/>
            <a:ext cx="2603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Bitta satr pastga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8573" y="3310911"/>
            <a:ext cx="2266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Bitta satr yuqoriga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10030" y="3397452"/>
            <a:ext cx="2217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chapga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83740" y="3397452"/>
            <a:ext cx="29034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o‘ngga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50715" y="4254445"/>
            <a:ext cx="1475159" cy="1362088"/>
            <a:chOff x="5234019" y="1331751"/>
            <a:chExt cx="1800225" cy="1721956"/>
          </a:xfrm>
        </p:grpSpPr>
        <p:pic>
          <p:nvPicPr>
            <p:cNvPr id="4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019" y="1331751"/>
              <a:ext cx="1800225" cy="17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5646957" y="1544016"/>
              <a:ext cx="962798" cy="1118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507087" y="1655705"/>
              <a:ext cx="1248229" cy="895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</a:t>
              </a:r>
              <a:endPara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788170" y="1434533"/>
            <a:ext cx="1472433" cy="1362088"/>
            <a:chOff x="4801404" y="3587246"/>
            <a:chExt cx="1800225" cy="172195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4801404" y="3587246"/>
              <a:ext cx="1800225" cy="1721956"/>
              <a:chOff x="5234019" y="1331751"/>
              <a:chExt cx="1800225" cy="1721956"/>
            </a:xfrm>
          </p:grpSpPr>
          <p:pic>
            <p:nvPicPr>
              <p:cNvPr id="10" name="Picture 2" descr="Значение клавиш F1 - F12 на клавиатуре компьютера | Как настроить?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4019" y="1331751"/>
                <a:ext cx="1800225" cy="1721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5646957" y="1544016"/>
                <a:ext cx="962798" cy="1118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sp>
          <p:nvSpPr>
            <p:cNvPr id="9" name="Стрелка вправо 8"/>
            <p:cNvSpPr/>
            <p:nvPr/>
          </p:nvSpPr>
          <p:spPr>
            <a:xfrm rot="10800000">
              <a:off x="5242796" y="4222261"/>
              <a:ext cx="905889" cy="37737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788170" y="4183316"/>
            <a:ext cx="1472433" cy="1362088"/>
            <a:chOff x="4801404" y="3587246"/>
            <a:chExt cx="1800225" cy="1721956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4801404" y="3587246"/>
              <a:ext cx="1800225" cy="1721956"/>
              <a:chOff x="5234019" y="1331751"/>
              <a:chExt cx="1800225" cy="1721956"/>
            </a:xfrm>
          </p:grpSpPr>
          <p:pic>
            <p:nvPicPr>
              <p:cNvPr id="15" name="Picture 2" descr="Значение клавиш F1 - F12 на клавиатуре компьютера | Как настроить?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4019" y="1331751"/>
                <a:ext cx="1800225" cy="1721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5646957" y="1544016"/>
                <a:ext cx="962798" cy="1118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sp>
          <p:nvSpPr>
            <p:cNvPr id="14" name="Стрелка вправо 13"/>
            <p:cNvSpPr/>
            <p:nvPr/>
          </p:nvSpPr>
          <p:spPr>
            <a:xfrm>
              <a:off x="5242796" y="4222261"/>
              <a:ext cx="905889" cy="37737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50715" y="1411138"/>
            <a:ext cx="1475159" cy="1362088"/>
            <a:chOff x="5234019" y="1331751"/>
            <a:chExt cx="1800225" cy="1721956"/>
          </a:xfrm>
        </p:grpSpPr>
        <p:pic>
          <p:nvPicPr>
            <p:cNvPr id="18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019" y="1331751"/>
              <a:ext cx="1800225" cy="17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5646957" y="1544016"/>
              <a:ext cx="962798" cy="1118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507087" y="1655705"/>
              <a:ext cx="1248229" cy="895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</a:t>
              </a:r>
              <a:endPara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люс 1"/>
          <p:cNvSpPr/>
          <p:nvPr/>
        </p:nvSpPr>
        <p:spPr>
          <a:xfrm>
            <a:off x="2135061" y="1745389"/>
            <a:ext cx="653109" cy="5522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люс 21"/>
          <p:cNvSpPr/>
          <p:nvPr/>
        </p:nvSpPr>
        <p:spPr>
          <a:xfrm>
            <a:off x="2111787" y="4558758"/>
            <a:ext cx="653109" cy="5522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77083" y="2710024"/>
            <a:ext cx="43690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chapga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9894" y="5518842"/>
            <a:ext cx="4904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o‘ngga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9410195" y="1371331"/>
            <a:ext cx="1472433" cy="1362088"/>
            <a:chOff x="4801404" y="3587246"/>
            <a:chExt cx="1800225" cy="1721956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4801404" y="3587246"/>
              <a:ext cx="1800225" cy="1721956"/>
              <a:chOff x="5234019" y="1331751"/>
              <a:chExt cx="1800225" cy="1721956"/>
            </a:xfrm>
          </p:grpSpPr>
          <p:pic>
            <p:nvPicPr>
              <p:cNvPr id="28" name="Picture 2" descr="Значение клавиш F1 - F12 на клавиатуре компьютера | Как настроить?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4019" y="1331751"/>
                <a:ext cx="1800225" cy="1721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Прямоугольник 28"/>
              <p:cNvSpPr/>
              <p:nvPr/>
            </p:nvSpPr>
            <p:spPr>
              <a:xfrm>
                <a:off x="5646957" y="1544016"/>
                <a:ext cx="962798" cy="1118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sp>
          <p:nvSpPr>
            <p:cNvPr id="27" name="Стрелка вправо 26"/>
            <p:cNvSpPr/>
            <p:nvPr/>
          </p:nvSpPr>
          <p:spPr>
            <a:xfrm rot="16200000">
              <a:off x="5227391" y="4228468"/>
              <a:ext cx="936700" cy="36495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172740" y="1347936"/>
            <a:ext cx="1475159" cy="1362088"/>
            <a:chOff x="5234019" y="1331751"/>
            <a:chExt cx="1800225" cy="1721956"/>
          </a:xfrm>
        </p:grpSpPr>
        <p:pic>
          <p:nvPicPr>
            <p:cNvPr id="31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019" y="1331751"/>
              <a:ext cx="1800225" cy="17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5646957" y="1544016"/>
              <a:ext cx="962798" cy="1118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507087" y="1655705"/>
              <a:ext cx="1248229" cy="895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</a:t>
              </a:r>
              <a:endPara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Плюс 33"/>
          <p:cNvSpPr/>
          <p:nvPr/>
        </p:nvSpPr>
        <p:spPr>
          <a:xfrm>
            <a:off x="8757086" y="1682187"/>
            <a:ext cx="653109" cy="5522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9519382" y="4206711"/>
            <a:ext cx="1472433" cy="1362088"/>
            <a:chOff x="4801404" y="3587246"/>
            <a:chExt cx="1800225" cy="1721956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4801404" y="3587246"/>
              <a:ext cx="1800225" cy="1721956"/>
              <a:chOff x="5234019" y="1331751"/>
              <a:chExt cx="1800225" cy="1721956"/>
            </a:xfrm>
          </p:grpSpPr>
          <p:pic>
            <p:nvPicPr>
              <p:cNvPr id="38" name="Picture 2" descr="Значение клавиш F1 - F12 на клавиатуре компьютера | Как настроить?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4019" y="1331751"/>
                <a:ext cx="1800225" cy="1721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Прямоугольник 38"/>
              <p:cNvSpPr/>
              <p:nvPr/>
            </p:nvSpPr>
            <p:spPr>
              <a:xfrm>
                <a:off x="5646957" y="1544016"/>
                <a:ext cx="962798" cy="1118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sp>
          <p:nvSpPr>
            <p:cNvPr id="37" name="Стрелка вправо 36"/>
            <p:cNvSpPr/>
            <p:nvPr/>
          </p:nvSpPr>
          <p:spPr>
            <a:xfrm rot="5400000">
              <a:off x="5227391" y="4228468"/>
              <a:ext cx="936700" cy="36495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281927" y="4183316"/>
            <a:ext cx="1475159" cy="1362088"/>
            <a:chOff x="5234019" y="1331751"/>
            <a:chExt cx="1800225" cy="1721956"/>
          </a:xfrm>
        </p:grpSpPr>
        <p:pic>
          <p:nvPicPr>
            <p:cNvPr id="41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019" y="1331751"/>
              <a:ext cx="1800225" cy="17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Прямоугольник 41"/>
            <p:cNvSpPr/>
            <p:nvPr/>
          </p:nvSpPr>
          <p:spPr>
            <a:xfrm>
              <a:off x="5646957" y="1544016"/>
              <a:ext cx="962798" cy="1118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507087" y="1655705"/>
              <a:ext cx="1248229" cy="895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</a:t>
              </a:r>
              <a:endPara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Плюс 43"/>
          <p:cNvSpPr/>
          <p:nvPr/>
        </p:nvSpPr>
        <p:spPr>
          <a:xfrm>
            <a:off x="8866273" y="4517567"/>
            <a:ext cx="653109" cy="5522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505687" y="2533065"/>
            <a:ext cx="31168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Oldingi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abzats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boshiga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631356" y="5518842"/>
            <a:ext cx="5122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abzats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boshiga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853306" y="1404081"/>
            <a:ext cx="1800225" cy="1721956"/>
            <a:chOff x="5234019" y="1331751"/>
            <a:chExt cx="1800225" cy="1721956"/>
          </a:xfrm>
        </p:grpSpPr>
        <p:pic>
          <p:nvPicPr>
            <p:cNvPr id="4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019" y="1331751"/>
              <a:ext cx="1800225" cy="17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5646957" y="1544016"/>
              <a:ext cx="962798" cy="1118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507087" y="1655705"/>
              <a:ext cx="1248229" cy="895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</a:t>
              </a:r>
              <a:endPara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847530" y="3953509"/>
            <a:ext cx="1800225" cy="1721956"/>
            <a:chOff x="5234019" y="1331751"/>
            <a:chExt cx="1800225" cy="1721956"/>
          </a:xfrm>
        </p:grpSpPr>
        <p:pic>
          <p:nvPicPr>
            <p:cNvPr id="8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019" y="1331751"/>
              <a:ext cx="1800225" cy="17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5646957" y="1544016"/>
              <a:ext cx="962798" cy="1118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507087" y="1655705"/>
              <a:ext cx="1248229" cy="895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627184" y="3961429"/>
            <a:ext cx="1800225" cy="1721956"/>
            <a:chOff x="5234019" y="1331751"/>
            <a:chExt cx="1800225" cy="1721956"/>
          </a:xfrm>
        </p:grpSpPr>
        <p:pic>
          <p:nvPicPr>
            <p:cNvPr id="12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019" y="1331751"/>
              <a:ext cx="1800225" cy="17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5646957" y="1544016"/>
              <a:ext cx="962798" cy="1118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507087" y="1655705"/>
              <a:ext cx="1248229" cy="895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PgDn</a:t>
              </a:r>
              <a:endPara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508882" y="1433577"/>
            <a:ext cx="1800225" cy="1721956"/>
            <a:chOff x="5234019" y="1331751"/>
            <a:chExt cx="1800225" cy="1721956"/>
          </a:xfrm>
        </p:grpSpPr>
        <p:pic>
          <p:nvPicPr>
            <p:cNvPr id="16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019" y="1331751"/>
              <a:ext cx="1800225" cy="17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5646957" y="1544016"/>
              <a:ext cx="962798" cy="1118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507087" y="1655705"/>
              <a:ext cx="1248229" cy="895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PgUp</a:t>
              </a:r>
              <a:endPara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45327" y="1844839"/>
            <a:ext cx="3426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Satr boshiga 	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3899" y="4491322"/>
            <a:ext cx="2926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Satr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oxiriga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443116" y="1412853"/>
            <a:ext cx="35325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 </a:t>
            </a:r>
            <a:r>
              <a:rPr lang="sv-SE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ekran yuqoriga </a:t>
            </a:r>
            <a:endParaRPr lang="sv-SE" sz="3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v-SE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10–12 satr</a:t>
            </a:r>
            <a:r>
              <a:rPr lang="sv-SE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v-SE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61419" y="3752659"/>
            <a:ext cx="35325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ekran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pastga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10–12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satr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50715" y="4254445"/>
            <a:ext cx="1475159" cy="1362088"/>
            <a:chOff x="5234019" y="1331751"/>
            <a:chExt cx="1800225" cy="1721956"/>
          </a:xfrm>
        </p:grpSpPr>
        <p:pic>
          <p:nvPicPr>
            <p:cNvPr id="4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019" y="1331751"/>
              <a:ext cx="1800225" cy="17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5646957" y="1544016"/>
              <a:ext cx="962798" cy="1118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507087" y="1655705"/>
              <a:ext cx="1248229" cy="895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</a:t>
              </a:r>
              <a:endPara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788170" y="1434533"/>
            <a:ext cx="1472433" cy="1362088"/>
            <a:chOff x="5234019" y="1331751"/>
            <a:chExt cx="1800225" cy="1721956"/>
          </a:xfrm>
        </p:grpSpPr>
        <p:pic>
          <p:nvPicPr>
            <p:cNvPr id="10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019" y="1331751"/>
              <a:ext cx="1800225" cy="17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5646957" y="1544016"/>
              <a:ext cx="962798" cy="1118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788170" y="4183316"/>
            <a:ext cx="1472433" cy="1362088"/>
            <a:chOff x="5234019" y="1331751"/>
            <a:chExt cx="1800225" cy="1721956"/>
          </a:xfrm>
        </p:grpSpPr>
        <p:pic>
          <p:nvPicPr>
            <p:cNvPr id="15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019" y="1331751"/>
              <a:ext cx="1800225" cy="17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5646957" y="1544016"/>
              <a:ext cx="962798" cy="1118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50715" y="1411138"/>
            <a:ext cx="1475159" cy="1362088"/>
            <a:chOff x="5234019" y="1331751"/>
            <a:chExt cx="1800225" cy="1721956"/>
          </a:xfrm>
        </p:grpSpPr>
        <p:pic>
          <p:nvPicPr>
            <p:cNvPr id="18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019" y="1331751"/>
              <a:ext cx="1800225" cy="17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5646957" y="1544016"/>
              <a:ext cx="962798" cy="1118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507087" y="1655705"/>
              <a:ext cx="1248229" cy="895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</a:t>
              </a:r>
              <a:endPara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люс 1"/>
          <p:cNvSpPr/>
          <p:nvPr/>
        </p:nvSpPr>
        <p:spPr>
          <a:xfrm>
            <a:off x="2135061" y="1745389"/>
            <a:ext cx="653109" cy="5522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люс 21"/>
          <p:cNvSpPr/>
          <p:nvPr/>
        </p:nvSpPr>
        <p:spPr>
          <a:xfrm>
            <a:off x="2111787" y="4558758"/>
            <a:ext cx="653109" cy="5522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53428" y="2751065"/>
            <a:ext cx="4369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Hujjat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29927" y="5518842"/>
            <a:ext cx="4904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Hujjat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oxiriga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9410195" y="1371331"/>
            <a:ext cx="1472433" cy="1362088"/>
            <a:chOff x="5234019" y="1331751"/>
            <a:chExt cx="1800225" cy="1721956"/>
          </a:xfrm>
        </p:grpSpPr>
        <p:pic>
          <p:nvPicPr>
            <p:cNvPr id="28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019" y="1331751"/>
              <a:ext cx="1800225" cy="17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5646957" y="1544016"/>
              <a:ext cx="962798" cy="1118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172740" y="1347936"/>
            <a:ext cx="1475159" cy="1362088"/>
            <a:chOff x="5234019" y="1331751"/>
            <a:chExt cx="1800225" cy="1721956"/>
          </a:xfrm>
        </p:grpSpPr>
        <p:pic>
          <p:nvPicPr>
            <p:cNvPr id="31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019" y="1331751"/>
              <a:ext cx="1800225" cy="17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5646957" y="1544016"/>
              <a:ext cx="962798" cy="1118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507087" y="1655705"/>
              <a:ext cx="1248229" cy="895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</a:t>
              </a:r>
              <a:endPara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Плюс 33"/>
          <p:cNvSpPr/>
          <p:nvPr/>
        </p:nvSpPr>
        <p:spPr>
          <a:xfrm>
            <a:off x="8757086" y="1682187"/>
            <a:ext cx="653109" cy="5522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9519382" y="4206711"/>
            <a:ext cx="1472433" cy="1362088"/>
            <a:chOff x="5234019" y="1331751"/>
            <a:chExt cx="1800225" cy="1721956"/>
          </a:xfrm>
        </p:grpSpPr>
        <p:pic>
          <p:nvPicPr>
            <p:cNvPr id="38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019" y="1331751"/>
              <a:ext cx="1800225" cy="17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5646957" y="1544016"/>
              <a:ext cx="962798" cy="1118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281927" y="4183316"/>
            <a:ext cx="1475159" cy="1362088"/>
            <a:chOff x="5234019" y="1331751"/>
            <a:chExt cx="1800225" cy="1721956"/>
          </a:xfrm>
        </p:grpSpPr>
        <p:pic>
          <p:nvPicPr>
            <p:cNvPr id="41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019" y="1331751"/>
              <a:ext cx="1800225" cy="17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Прямоугольник 41"/>
            <p:cNvSpPr/>
            <p:nvPr/>
          </p:nvSpPr>
          <p:spPr>
            <a:xfrm>
              <a:off x="5646957" y="1544016"/>
              <a:ext cx="962798" cy="1118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507087" y="1655705"/>
              <a:ext cx="1248229" cy="895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</a:t>
              </a:r>
              <a:endPara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Плюс 43"/>
          <p:cNvSpPr/>
          <p:nvPr/>
        </p:nvSpPr>
        <p:spPr>
          <a:xfrm>
            <a:off x="8866273" y="4517567"/>
            <a:ext cx="653109" cy="5522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620301" y="2666505"/>
            <a:ext cx="4248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905587" y="5533094"/>
            <a:ext cx="5122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oxiriga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961608" y="1857595"/>
            <a:ext cx="104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077623" y="4558758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682475" y="4546579"/>
            <a:ext cx="1122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PgDn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9587097" y="1671247"/>
            <a:ext cx="1122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PgUp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087" y="2032423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MS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Word dasturida ularni yozish uchun klaviaturadagi I, V, X, L, C, M kabi lotin harflari yordamga keladi.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09405"/>
            <a:ext cx="6828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Rim raqamlar</a:t>
            </a:r>
            <a:r>
              <a:rPr lang="en-US" sz="4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ni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qo‘llash</a:t>
            </a:r>
            <a:endParaRPr lang="ru-RU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347" y="2066004"/>
            <a:ext cx="5716067" cy="30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1198" y="2558884"/>
            <a:ext cx="772318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722" y="44244"/>
            <a:ext cx="118134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Roboto"/>
              </a:rPr>
              <a:t>Matn</a:t>
            </a:r>
            <a:r>
              <a:rPr lang="en-US" sz="3200" b="1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Roboto"/>
              </a:rPr>
              <a:t>terish</a:t>
            </a:r>
            <a:r>
              <a:rPr lang="en-US" sz="3200" b="1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Roboto"/>
              </a:rPr>
              <a:t>va</a:t>
            </a:r>
            <a:r>
              <a:rPr lang="en-US" sz="3200" b="1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Roboto"/>
              </a:rPr>
              <a:t>tahrir</a:t>
            </a:r>
            <a:r>
              <a:rPr lang="en-US" sz="3200" b="1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Roboto"/>
              </a:rPr>
              <a:t>qilishda</a:t>
            </a:r>
            <a:r>
              <a:rPr lang="en-US" sz="3200" b="1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Roboto"/>
              </a:rPr>
              <a:t>ko‘p</a:t>
            </a:r>
            <a:r>
              <a:rPr lang="en-US" sz="3200" b="1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Roboto"/>
              </a:rPr>
              <a:t>murojaat</a:t>
            </a:r>
            <a:r>
              <a:rPr lang="en-US" sz="3200" b="1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Roboto"/>
              </a:rPr>
              <a:t>qilinadigan</a:t>
            </a:r>
            <a:r>
              <a:rPr lang="en-US" sz="3200" b="1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Roboto"/>
              </a:rPr>
              <a:t>asosiy</a:t>
            </a:r>
            <a:r>
              <a:rPr lang="en-US" sz="3200" b="1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Roboto"/>
              </a:rPr>
              <a:t>tugmachalar</a:t>
            </a:r>
            <a:endParaRPr lang="ru-RU" sz="3200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69307" y="1459259"/>
            <a:ext cx="3582087" cy="1878655"/>
            <a:chOff x="518052" y="4441424"/>
            <a:chExt cx="4556661" cy="2103076"/>
          </a:xfrm>
        </p:grpSpPr>
        <p:pic>
          <p:nvPicPr>
            <p:cNvPr id="5" name="Picture 2" descr="клавиши со стрелками скачать бесплатно - Компьютерная клавиатура клавиша  ввода клавиши со стрелками картинки - клавиша Shif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916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52" y="4441424"/>
              <a:ext cx="4556661" cy="210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1907457" y="4709761"/>
              <a:ext cx="2271252" cy="895350"/>
            </a:xfrm>
            <a:prstGeom prst="roundRect">
              <a:avLst>
                <a:gd name="adj" fmla="val 3643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</a:t>
              </a:r>
              <a:endPara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743326" y="3942555"/>
            <a:ext cx="3582088" cy="1507123"/>
            <a:chOff x="808997" y="1821586"/>
            <a:chExt cx="4556661" cy="1836960"/>
          </a:xfrm>
        </p:grpSpPr>
        <p:pic>
          <p:nvPicPr>
            <p:cNvPr id="8" name="Picture 4" descr="Shift vs Caps Lock - Форумы - обсуждение, помощь, проблема, не запускается,  решение, ошибки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997" y="1821586"/>
              <a:ext cx="4556661" cy="1836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1200119" y="2148649"/>
              <a:ext cx="3719654" cy="895350"/>
            </a:xfrm>
            <a:prstGeom prst="roundRect">
              <a:avLst>
                <a:gd name="adj" fmla="val 3643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Caps Lock</a:t>
              </a:r>
              <a:endPara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216100" y="3727722"/>
            <a:ext cx="1800225" cy="1721956"/>
            <a:chOff x="8655868" y="2987805"/>
            <a:chExt cx="1800225" cy="1721956"/>
          </a:xfrm>
        </p:grpSpPr>
        <p:pic>
          <p:nvPicPr>
            <p:cNvPr id="14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5868" y="2987805"/>
              <a:ext cx="1800225" cy="17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9031487" y="3301297"/>
              <a:ext cx="1064093" cy="8953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</a:t>
              </a:r>
              <a:endPara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780069" y="3778094"/>
            <a:ext cx="1912597" cy="1721956"/>
            <a:chOff x="5328861" y="4441424"/>
            <a:chExt cx="1912597" cy="1721956"/>
          </a:xfrm>
        </p:grpSpPr>
        <p:pic>
          <p:nvPicPr>
            <p:cNvPr id="12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861" y="4441424"/>
              <a:ext cx="1912597" cy="17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5619196" y="4709761"/>
              <a:ext cx="1288244" cy="895350"/>
            </a:xfrm>
            <a:prstGeom prst="roundRect">
              <a:avLst>
                <a:gd name="adj" fmla="val 3643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</a:t>
              </a:r>
              <a:endPara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082012" y="1475155"/>
            <a:ext cx="3582088" cy="1507123"/>
            <a:chOff x="808997" y="1821586"/>
            <a:chExt cx="4556661" cy="1836960"/>
          </a:xfrm>
        </p:grpSpPr>
        <p:pic>
          <p:nvPicPr>
            <p:cNvPr id="17" name="Picture 4" descr="Shift vs Caps Lock - Форумы - обсуждение, помощь, проблема, не запускается,  решение, ошибки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997" y="1821586"/>
              <a:ext cx="4556661" cy="1836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Скругленный прямоугольник 17"/>
            <p:cNvSpPr/>
            <p:nvPr/>
          </p:nvSpPr>
          <p:spPr>
            <a:xfrm>
              <a:off x="1814452" y="2171729"/>
              <a:ext cx="2271252" cy="895350"/>
            </a:xfrm>
            <a:prstGeom prst="roundRect">
              <a:avLst>
                <a:gd name="adj" fmla="val 3643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</a:t>
              </a:r>
              <a:endPara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84625" y="3059150"/>
            <a:ext cx="4337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abzatsga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22525" y="2900216"/>
            <a:ext cx="4337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38" y="5554368"/>
            <a:ext cx="505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Kursordan </a:t>
            </a:r>
            <a:r>
              <a:rPr lang="it-IT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o‘ng tomonda turgan belgini </a:t>
            </a:r>
            <a:r>
              <a:rPr lang="it-IT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o‘chirish</a:t>
            </a:r>
            <a:endParaRPr lang="it-IT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29414" y="5522298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tugmachalar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birgalikda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amalni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	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855392" y="1781877"/>
            <a:ext cx="32087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Matnlarni faqat bosh harflar bilan </a:t>
            </a:r>
            <a:r>
              <a:rPr lang="sv-SE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terish</a:t>
            </a:r>
            <a:endParaRPr lang="sv-SE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338221" y="1157929"/>
            <a:ext cx="57743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INFORMATIKA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24259" y="1211962"/>
            <a:ext cx="16834" cy="90564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589627" y="5385210"/>
            <a:ext cx="32335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FORMAT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pic>
        <p:nvPicPr>
          <p:cNvPr id="10" name="Picture 8" descr="Backspace Key Clipart Black And White">
            <a:extLst>
              <a:ext uri="{FF2B5EF4-FFF2-40B4-BE49-F238E27FC236}">
                <a16:creationId xmlns:a16="http://schemas.microsoft.com/office/drawing/2014/main" id="{A8F6B910-4791-4C1F-A4F7-F5ADACAFA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29" y="2242945"/>
            <a:ext cx="2432648" cy="116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823061" y="3592337"/>
            <a:ext cx="1432216" cy="1501655"/>
            <a:chOff x="4801404" y="3587246"/>
            <a:chExt cx="1800225" cy="1721956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4801404" y="3587246"/>
              <a:ext cx="1800225" cy="1721956"/>
              <a:chOff x="5234019" y="1331751"/>
              <a:chExt cx="1800225" cy="1721956"/>
            </a:xfrm>
          </p:grpSpPr>
          <p:pic>
            <p:nvPicPr>
              <p:cNvPr id="21" name="Picture 2" descr="Значение клавиш F1 - F12 на клавиатуре компьютера | Как настроить?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4019" y="1331751"/>
                <a:ext cx="1800225" cy="1721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Прямоугольник 21"/>
              <p:cNvSpPr/>
              <p:nvPr/>
            </p:nvSpPr>
            <p:spPr>
              <a:xfrm>
                <a:off x="5646957" y="1544016"/>
                <a:ext cx="962798" cy="1118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Стрелка вправо 19"/>
            <p:cNvSpPr/>
            <p:nvPr/>
          </p:nvSpPr>
          <p:spPr>
            <a:xfrm>
              <a:off x="5242796" y="4222261"/>
              <a:ext cx="905889" cy="37737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88959" y="3615783"/>
            <a:ext cx="1432216" cy="1501655"/>
            <a:chOff x="5234019" y="1331751"/>
            <a:chExt cx="1800225" cy="1721956"/>
          </a:xfrm>
        </p:grpSpPr>
        <p:pic>
          <p:nvPicPr>
            <p:cNvPr id="39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019" y="1331751"/>
              <a:ext cx="1800225" cy="172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угольник 39"/>
            <p:cNvSpPr/>
            <p:nvPr/>
          </p:nvSpPr>
          <p:spPr>
            <a:xfrm>
              <a:off x="5646957" y="1544016"/>
              <a:ext cx="962798" cy="1118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507087" y="1655705"/>
              <a:ext cx="1248229" cy="895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Del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4971703" y="2451034"/>
            <a:ext cx="3833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bosing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66555" y="3588185"/>
            <a:ext cx="2154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bosing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227790" y="3609825"/>
            <a:ext cx="2154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bosing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311695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Kursor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quyidagi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yozilgan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so‘zda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turibdi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5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5840" y="1217653"/>
            <a:ext cx="10683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Matnning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matnning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joyiga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ko‘chirib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o‘tkazishda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36852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Qirqib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olish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266" name="Picture 2" descr="C:\Users\Feruza\AppData\Local\Temp\SNAGHTML1a9967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508" y="2637265"/>
            <a:ext cx="4338034" cy="391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9887411" y="2637265"/>
            <a:ext cx="1614156" cy="1451898"/>
            <a:chOff x="6677010" y="2156705"/>
            <a:chExt cx="1857391" cy="1803362"/>
          </a:xfrm>
        </p:grpSpPr>
        <p:pic>
          <p:nvPicPr>
            <p:cNvPr id="13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010" y="2156705"/>
              <a:ext cx="1857391" cy="1803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7133034" y="2495685"/>
              <a:ext cx="945344" cy="937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ru-RU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182345" y="2637265"/>
            <a:ext cx="1782449" cy="1451898"/>
            <a:chOff x="2613031" y="2028910"/>
            <a:chExt cx="2583083" cy="2194748"/>
          </a:xfrm>
        </p:grpSpPr>
        <p:pic>
          <p:nvPicPr>
            <p:cNvPr id="16" name="Picture 6" descr="Ctrl Key PNG Transparent Ctrl Key.PNG Images. | PlusPNG">
              <a:extLst>
                <a:ext uri="{FF2B5EF4-FFF2-40B4-BE49-F238E27FC236}">
                  <a16:creationId xmlns:a16="http://schemas.microsoft.com/office/drawing/2014/main" id="{DEB823D9-612A-4DB6-8AB2-26E126D45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031" y="2028910"/>
              <a:ext cx="2583083" cy="219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trl Key PNG Transparent Ctrl Key.PNG Images. | PlusPNG">
              <a:extLst>
                <a:ext uri="{FF2B5EF4-FFF2-40B4-BE49-F238E27FC236}">
                  <a16:creationId xmlns:a16="http://schemas.microsoft.com/office/drawing/2014/main" id="{DEB823D9-612A-4DB6-8AB2-26E126D45F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19" t="36824" r="18491" b="19226"/>
            <a:stretch/>
          </p:blipFill>
          <p:spPr bwMode="auto">
            <a:xfrm>
              <a:off x="2946401" y="2319348"/>
              <a:ext cx="1836285" cy="96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2946401" y="2621205"/>
              <a:ext cx="1875995" cy="9376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</a:t>
              </a:r>
              <a:endPara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Плюс 18"/>
          <p:cNvSpPr/>
          <p:nvPr/>
        </p:nvSpPr>
        <p:spPr>
          <a:xfrm>
            <a:off x="8982950" y="2898412"/>
            <a:ext cx="904461" cy="811617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908439" y="3244984"/>
            <a:ext cx="1985691" cy="3592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987725" y="3244984"/>
            <a:ext cx="1194620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9887411" y="4362826"/>
            <a:ext cx="1614156" cy="1451898"/>
            <a:chOff x="6677010" y="2156705"/>
            <a:chExt cx="1857391" cy="1803362"/>
          </a:xfrm>
        </p:grpSpPr>
        <p:pic>
          <p:nvPicPr>
            <p:cNvPr id="28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010" y="2156705"/>
              <a:ext cx="1857391" cy="1803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7133034" y="2495685"/>
              <a:ext cx="945344" cy="937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ru-RU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182345" y="4362826"/>
            <a:ext cx="1782449" cy="1451898"/>
            <a:chOff x="2613031" y="2028910"/>
            <a:chExt cx="2583083" cy="2194748"/>
          </a:xfrm>
        </p:grpSpPr>
        <p:pic>
          <p:nvPicPr>
            <p:cNvPr id="31" name="Picture 6" descr="Ctrl Key PNG Transparent Ctrl Key.PNG Images. | PlusPNG">
              <a:extLst>
                <a:ext uri="{FF2B5EF4-FFF2-40B4-BE49-F238E27FC236}">
                  <a16:creationId xmlns:a16="http://schemas.microsoft.com/office/drawing/2014/main" id="{DEB823D9-612A-4DB6-8AB2-26E126D45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031" y="2028910"/>
              <a:ext cx="2583083" cy="219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Ctrl Key PNG Transparent Ctrl Key.PNG Images. | PlusPNG">
              <a:extLst>
                <a:ext uri="{FF2B5EF4-FFF2-40B4-BE49-F238E27FC236}">
                  <a16:creationId xmlns:a16="http://schemas.microsoft.com/office/drawing/2014/main" id="{DEB823D9-612A-4DB6-8AB2-26E126D45F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19" t="36824" r="18491" b="19226"/>
            <a:stretch/>
          </p:blipFill>
          <p:spPr bwMode="auto">
            <a:xfrm>
              <a:off x="2946401" y="2319348"/>
              <a:ext cx="1836285" cy="96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2946401" y="2621205"/>
              <a:ext cx="1875995" cy="9376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</a:t>
              </a:r>
              <a:endPara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Плюс 33"/>
          <p:cNvSpPr/>
          <p:nvPr/>
        </p:nvSpPr>
        <p:spPr>
          <a:xfrm>
            <a:off x="8982950" y="4623973"/>
            <a:ext cx="904461" cy="811617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4240161" y="3779010"/>
            <a:ext cx="2831691" cy="128579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4347453" y="2467048"/>
            <a:ext cx="1634247" cy="13860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1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326317"/>
              </p:ext>
            </p:extLst>
          </p:nvPr>
        </p:nvGraphicFramePr>
        <p:xfrm>
          <a:off x="1319160" y="1431086"/>
          <a:ext cx="10032182" cy="4911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0918">
                  <a:extLst>
                    <a:ext uri="{9D8B030D-6E8A-4147-A177-3AD203B41FA5}">
                      <a16:colId xmlns:a16="http://schemas.microsoft.com/office/drawing/2014/main" val="629409688"/>
                    </a:ext>
                  </a:extLst>
                </a:gridCol>
                <a:gridCol w="5201264">
                  <a:extLst>
                    <a:ext uri="{9D8B030D-6E8A-4147-A177-3AD203B41FA5}">
                      <a16:colId xmlns:a16="http://schemas.microsoft.com/office/drawing/2014/main" val="2445802408"/>
                    </a:ext>
                  </a:extLst>
                </a:gridCol>
              </a:tblGrid>
              <a:tr h="866885">
                <a:tc rowSpan="2">
                  <a:txBody>
                    <a:bodyPr/>
                    <a:lstStyle/>
                    <a:p>
                      <a:r>
                        <a:rPr lang="en-US" sz="2800" b="1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Belgilarni</a:t>
                      </a:r>
                      <a:r>
                        <a:rPr lang="en-US" sz="2800" b="1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b="1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shriftlarni</a:t>
                      </a:r>
                      <a:r>
                        <a:rPr lang="en-US" sz="2800" b="1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800" b="1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formatlash</a:t>
                      </a:r>
                      <a:r>
                        <a:rPr lang="en-US" sz="2800" b="1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	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Sahifa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yo‘nalishi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	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147637"/>
                  </a:ext>
                </a:extLst>
              </a:tr>
              <a:tr h="7925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satrda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chekinish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670622"/>
                  </a:ext>
                </a:extLst>
              </a:tr>
              <a:tr h="866885">
                <a:tc rowSpan="2">
                  <a:txBody>
                    <a:bodyPr/>
                    <a:lstStyle/>
                    <a:p>
                      <a:r>
                        <a:rPr lang="en-US" sz="2800" b="1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Abzatslarni</a:t>
                      </a:r>
                      <a:r>
                        <a:rPr lang="en-US" sz="2800" b="1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formatlash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Belgini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chiziq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belgilash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	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719039"/>
                  </a:ext>
                </a:extLst>
              </a:tr>
              <a:tr h="6510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Shrift </a:t>
                      </a:r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o‘lchami</a:t>
                      </a:r>
                      <a:r>
                        <a:rPr lang="ru-RU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912318"/>
                  </a:ext>
                </a:extLst>
              </a:tr>
              <a:tr h="866885">
                <a:tc rowSpan="2">
                  <a:txBody>
                    <a:bodyPr/>
                    <a:lstStyle/>
                    <a:p>
                      <a:r>
                        <a:rPr lang="en-US" sz="2800" b="1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Hujjatlarni</a:t>
                      </a:r>
                      <a:r>
                        <a:rPr lang="en-US" sz="2800" b="1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formatlash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Satrlar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orasidagi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masofa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166792"/>
                  </a:ext>
                </a:extLst>
              </a:tr>
              <a:tr h="8668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Sahifa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o‘lchamlari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6509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30480" y="60960"/>
            <a:ext cx="1222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2-ustunda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taqsimlangan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tushunchalarni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1-ustundagi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formatlash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turlariga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ko‘chirib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endParaRPr lang="ru-RU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7450" y="1144427"/>
            <a:ext cx="10683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Matnning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matnning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joyiga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ko‘chirib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o‘tkazishda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36852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Nusxa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ko‘chirish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266" name="Picture 2" descr="C:\Users\Feruza\AppData\Local\Temp\SNAGHTML1a9967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4" y="2541092"/>
            <a:ext cx="4338034" cy="391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9656493" y="2599818"/>
            <a:ext cx="1614156" cy="1451898"/>
            <a:chOff x="6677010" y="2156705"/>
            <a:chExt cx="1857391" cy="1803362"/>
          </a:xfrm>
        </p:grpSpPr>
        <p:pic>
          <p:nvPicPr>
            <p:cNvPr id="13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010" y="2156705"/>
              <a:ext cx="1857391" cy="1803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7133034" y="2495685"/>
              <a:ext cx="945344" cy="937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951427" y="2599818"/>
            <a:ext cx="1782449" cy="1451898"/>
            <a:chOff x="2613031" y="2028910"/>
            <a:chExt cx="2583083" cy="2194748"/>
          </a:xfrm>
        </p:grpSpPr>
        <p:pic>
          <p:nvPicPr>
            <p:cNvPr id="16" name="Picture 6" descr="Ctrl Key PNG Transparent Ctrl Key.PNG Images. | PlusPNG">
              <a:extLst>
                <a:ext uri="{FF2B5EF4-FFF2-40B4-BE49-F238E27FC236}">
                  <a16:creationId xmlns:a16="http://schemas.microsoft.com/office/drawing/2014/main" id="{DEB823D9-612A-4DB6-8AB2-26E126D45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031" y="2028910"/>
              <a:ext cx="2583083" cy="219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trl Key PNG Transparent Ctrl Key.PNG Images. | PlusPNG">
              <a:extLst>
                <a:ext uri="{FF2B5EF4-FFF2-40B4-BE49-F238E27FC236}">
                  <a16:creationId xmlns:a16="http://schemas.microsoft.com/office/drawing/2014/main" id="{DEB823D9-612A-4DB6-8AB2-26E126D45F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19" t="36824" r="18491" b="19226"/>
            <a:stretch/>
          </p:blipFill>
          <p:spPr bwMode="auto">
            <a:xfrm>
              <a:off x="2946401" y="2319348"/>
              <a:ext cx="1836285" cy="96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2946401" y="2621205"/>
              <a:ext cx="1875995" cy="9376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</a:t>
              </a:r>
              <a:endPara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Плюс 18"/>
          <p:cNvSpPr/>
          <p:nvPr/>
        </p:nvSpPr>
        <p:spPr>
          <a:xfrm>
            <a:off x="8752032" y="2860965"/>
            <a:ext cx="904461" cy="811617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668947" y="2991641"/>
            <a:ext cx="2838252" cy="10455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9886534" y="4786587"/>
            <a:ext cx="1614156" cy="1451898"/>
            <a:chOff x="6677010" y="2156705"/>
            <a:chExt cx="1857391" cy="1803362"/>
          </a:xfrm>
        </p:grpSpPr>
        <p:pic>
          <p:nvPicPr>
            <p:cNvPr id="22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010" y="2156705"/>
              <a:ext cx="1857391" cy="1803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7133034" y="2495685"/>
              <a:ext cx="945344" cy="937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ru-RU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181468" y="4786587"/>
            <a:ext cx="1782449" cy="1451898"/>
            <a:chOff x="2613031" y="2028910"/>
            <a:chExt cx="2583083" cy="2194748"/>
          </a:xfrm>
        </p:grpSpPr>
        <p:pic>
          <p:nvPicPr>
            <p:cNvPr id="25" name="Picture 6" descr="Ctrl Key PNG Transparent Ctrl Key.PNG Images. | PlusPNG">
              <a:extLst>
                <a:ext uri="{FF2B5EF4-FFF2-40B4-BE49-F238E27FC236}">
                  <a16:creationId xmlns:a16="http://schemas.microsoft.com/office/drawing/2014/main" id="{DEB823D9-612A-4DB6-8AB2-26E126D45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031" y="2028910"/>
              <a:ext cx="2583083" cy="219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Ctrl Key PNG Transparent Ctrl Key.PNG Images. | PlusPNG">
              <a:extLst>
                <a:ext uri="{FF2B5EF4-FFF2-40B4-BE49-F238E27FC236}">
                  <a16:creationId xmlns:a16="http://schemas.microsoft.com/office/drawing/2014/main" id="{DEB823D9-612A-4DB6-8AB2-26E126D45F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19" t="36824" r="18491" b="19226"/>
            <a:stretch/>
          </p:blipFill>
          <p:spPr bwMode="auto">
            <a:xfrm>
              <a:off x="2946401" y="2319348"/>
              <a:ext cx="1836285" cy="96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2946401" y="2621205"/>
              <a:ext cx="1875995" cy="9376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</a:t>
              </a:r>
              <a:endPara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Плюс 27"/>
          <p:cNvSpPr/>
          <p:nvPr/>
        </p:nvSpPr>
        <p:spPr>
          <a:xfrm>
            <a:off x="8982073" y="5047734"/>
            <a:ext cx="904461" cy="811617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332132" y="3787791"/>
            <a:ext cx="4849336" cy="197238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52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Безымянный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608" y="142570"/>
            <a:ext cx="12056652" cy="670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6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194" y="1446386"/>
            <a:ext cx="111055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Probel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— so‘zlar orasidagi bo‘sh joy (masofa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600" b="1" dirty="0">
                <a:latin typeface="Arial" panose="020B0604020202020204" pitchFamily="34" charset="0"/>
                <a:cs typeface="Arial" panose="020B0604020202020204" pitchFamily="34" charset="0"/>
              </a:rPr>
              <a:t>Qat’iy probel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— Ctrl + Shift + probel klavishlari birgalikda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bosiladi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600" b="1" dirty="0">
                <a:latin typeface="Arial" panose="020B0604020202020204" pitchFamily="34" charset="0"/>
                <a:cs typeface="Arial" panose="020B0604020202020204" pitchFamily="34" charset="0"/>
              </a:rPr>
              <a:t>Tire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— (–) ikki tomonidan probel bilan ajratib yoziladi va Ctrl hamda yordamchi klavishlar majmuidan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tire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klavishlari birgalikda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bosiladi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2506" y="1269405"/>
            <a:ext cx="110367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Uzun </a:t>
            </a:r>
            <a:r>
              <a:rPr lang="uz-Latn-UZ" sz="3600" b="1" dirty="0">
                <a:latin typeface="Arial" panose="020B0604020202020204" pitchFamily="34" charset="0"/>
                <a:cs typeface="Arial" panose="020B0604020202020204" pitchFamily="34" charset="0"/>
              </a:rPr>
              <a:t>tire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— (—) ikki tomonidan probel bilan ajratiladi. Uni yozish uchun Ctrl + Alt + (-) klavishlari birgalikda bosiladi.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600" b="1" dirty="0">
                <a:latin typeface="Arial" panose="020B0604020202020204" pitchFamily="34" charset="0"/>
                <a:cs typeface="Arial" panose="020B0604020202020204" pitchFamily="34" charset="0"/>
              </a:rPr>
              <a:t>Qat’iy tire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— Ctrl+Shift+ (-) klavishlari birgalikda bosiladi.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600" b="1" dirty="0">
                <a:latin typeface="Arial" panose="020B0604020202020204" pitchFamily="34" charset="0"/>
                <a:cs typeface="Arial" panose="020B0604020202020204" pitchFamily="34" charset="0"/>
              </a:rPr>
              <a:t>Defis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— (-) belgisi probellarsiz yoziladi, masalan, bir-ikki.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7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116710" y="1725622"/>
            <a:ext cx="101489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Matnni</a:t>
            </a:r>
            <a:r>
              <a:rPr lang="en-US" sz="5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xato</a:t>
            </a:r>
            <a:r>
              <a:rPr lang="en-US" sz="5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yozish</a:t>
            </a:r>
            <a:r>
              <a:rPr lang="en-US" sz="5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muhim</a:t>
            </a:r>
            <a:endParaRPr lang="ru-RU" sz="54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069080" y="1847542"/>
            <a:ext cx="21493" cy="66591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0" y="311695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Matnga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yangi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belgini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kiritish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2056" y="3418146"/>
            <a:ext cx="113944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Matnni</a:t>
            </a:r>
            <a:r>
              <a:rPr lang="en-US" sz="5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</a:t>
            </a:r>
            <a:r>
              <a:rPr lang="en-US" sz="5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xato</a:t>
            </a:r>
            <a:r>
              <a:rPr lang="en-US" sz="5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yozish</a:t>
            </a:r>
            <a:r>
              <a:rPr lang="en-US" sz="5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muhim</a:t>
            </a:r>
            <a:r>
              <a:rPr lang="en-US" sz="5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endParaRPr lang="ru-RU" sz="5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04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5407" y="1282690"/>
            <a:ext cx="69169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uz-Latn-UZ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abzats va satrlarni belgilashning tezkor usullari 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icrosoft Word Templates &amp; Styles Course | Odyssey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87" y="3362632"/>
            <a:ext cx="6198682" cy="349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4716" y="221612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Sichqoncha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yordamida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blok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ajratish</a:t>
            </a:r>
            <a:endParaRPr lang="ru-RU" sz="4000" b="1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6583" y="1288183"/>
            <a:ext cx="99500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belgilanishi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ko‘rsatkichi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borilgan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sichqonchaning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tugmasi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bosiladi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419" y="3193143"/>
            <a:ext cx="8582430" cy="3335813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19603" y="3801304"/>
            <a:ext cx="2586805" cy="1869493"/>
            <a:chOff x="312928" y="4367110"/>
            <a:chExt cx="2586805" cy="1869493"/>
          </a:xfrm>
        </p:grpSpPr>
        <p:pic>
          <p:nvPicPr>
            <p:cNvPr id="15" name="Picture 2" descr="Управление | Subnautica вики | Fand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483" y="4600573"/>
              <a:ext cx="12382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Дидактическая игра «Божьи коровки на цветах» Стрелка вниз – olgasergeeff.r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15" y="4664652"/>
              <a:ext cx="654169" cy="1174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Дидактическая игра «Божьи коровки на цветах» Стрелка вниз – olgasergeeff.r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264" y="4664652"/>
              <a:ext cx="654169" cy="1174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Скругленный прямоугольник 26"/>
            <p:cNvSpPr/>
            <p:nvPr/>
          </p:nvSpPr>
          <p:spPr>
            <a:xfrm>
              <a:off x="312928" y="4367110"/>
              <a:ext cx="2579974" cy="1869493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4716" y="221612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Sichqoncha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yordamida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blok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ajratish</a:t>
            </a:r>
            <a:endParaRPr lang="ru-RU" sz="4000" b="1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4716" y="1281803"/>
            <a:ext cx="1196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Abzas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belgilanishi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ko‘rsatkichi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abzas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borilgan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sichqoncha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tugmasi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bosiladi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309" r="13424"/>
          <a:stretch/>
        </p:blipFill>
        <p:spPr>
          <a:xfrm>
            <a:off x="4391973" y="2482133"/>
            <a:ext cx="7487056" cy="410297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43602" y="3380390"/>
            <a:ext cx="3539284" cy="1869493"/>
            <a:chOff x="538703" y="3801304"/>
            <a:chExt cx="3539284" cy="186949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38703" y="3801304"/>
              <a:ext cx="3539284" cy="1869493"/>
              <a:chOff x="519603" y="3801304"/>
              <a:chExt cx="3539284" cy="1869493"/>
            </a:xfrm>
          </p:grpSpPr>
          <p:pic>
            <p:nvPicPr>
              <p:cNvPr id="15" name="Picture 2" descr="Управление | Subnautica вики | Fando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485" y="4034767"/>
                <a:ext cx="1328402" cy="1238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Дидактическая игра «Божьи коровки на цветах» Стрелка вниз – olgasergeeff.ru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471" y="4098846"/>
                <a:ext cx="701796" cy="1174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Дидактическая игра «Божьи коровки на цветах» Стрелка вниз – olgasergeeff.ru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0231" y="4098846"/>
                <a:ext cx="701796" cy="1174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519603" y="3801304"/>
                <a:ext cx="3399254" cy="1869493"/>
              </a:xfrm>
              <a:prstGeom prst="round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1" name="Picture 4" descr="Дидактическая игра «Божьи коровки на цветах» Стрелка вниз – olgasergeeff.r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9091" y="4108431"/>
              <a:ext cx="701796" cy="1174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4716" y="221612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Hujjatni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to‘liq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belgilash</a:t>
            </a:r>
            <a:endParaRPr lang="ru-RU" sz="4000" b="1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159902" y="2130010"/>
            <a:ext cx="2168327" cy="2035591"/>
            <a:chOff x="6677010" y="2156705"/>
            <a:chExt cx="1857391" cy="1803362"/>
          </a:xfrm>
        </p:grpSpPr>
        <p:pic>
          <p:nvPicPr>
            <p:cNvPr id="7" name="Picture 2" descr="Значение клавиш F1 - F12 на клавиатуре компьютера | Как настроить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010" y="2156705"/>
              <a:ext cx="1857391" cy="1803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7133034" y="2495685"/>
              <a:ext cx="945344" cy="937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79432" y="2130010"/>
            <a:ext cx="2394398" cy="2035591"/>
            <a:chOff x="2613031" y="2028910"/>
            <a:chExt cx="2583083" cy="2194748"/>
          </a:xfrm>
        </p:grpSpPr>
        <p:pic>
          <p:nvPicPr>
            <p:cNvPr id="9" name="Picture 6" descr="Ctrl Key PNG Transparent Ctrl Key.PNG Images. | PlusPNG">
              <a:extLst>
                <a:ext uri="{FF2B5EF4-FFF2-40B4-BE49-F238E27FC236}">
                  <a16:creationId xmlns:a16="http://schemas.microsoft.com/office/drawing/2014/main" id="{DEB823D9-612A-4DB6-8AB2-26E126D45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031" y="2028910"/>
              <a:ext cx="2583083" cy="219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trl Key PNG Transparent Ctrl Key.PNG Images. | PlusPNG">
              <a:extLst>
                <a:ext uri="{FF2B5EF4-FFF2-40B4-BE49-F238E27FC236}">
                  <a16:creationId xmlns:a16="http://schemas.microsoft.com/office/drawing/2014/main" id="{DEB823D9-612A-4DB6-8AB2-26E126D45F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19" t="36824" r="18491" b="19226"/>
            <a:stretch/>
          </p:blipFill>
          <p:spPr bwMode="auto">
            <a:xfrm>
              <a:off x="2946401" y="2319348"/>
              <a:ext cx="1836285" cy="96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2946401" y="2621205"/>
              <a:ext cx="1875995" cy="9376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</a:t>
              </a:r>
              <a:endParaRPr lang="ru-RU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Плюс 13"/>
          <p:cNvSpPr/>
          <p:nvPr/>
        </p:nvSpPr>
        <p:spPr>
          <a:xfrm>
            <a:off x="2944922" y="2578853"/>
            <a:ext cx="1214980" cy="1137904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19702" r="17908"/>
          <a:stretch/>
        </p:blipFill>
        <p:spPr>
          <a:xfrm>
            <a:off x="6647543" y="1767155"/>
            <a:ext cx="5118879" cy="4372539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81765" y="237021"/>
            <a:ext cx="8079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K</a:t>
            </a:r>
            <a:r>
              <a:rPr lang="uz-Latn-UZ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ontekst-menyu </a:t>
            </a:r>
            <a:r>
              <a:rPr lang="uz-Latn-UZ" sz="3600" dirty="0">
                <a:solidFill>
                  <a:schemeClr val="bg1"/>
                </a:solidFill>
                <a:latin typeface="Arial Black" panose="020B0A04020102020204" pitchFamily="34" charset="0"/>
              </a:rPr>
              <a:t>buyruqlari 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045" y="1249784"/>
            <a:ext cx="3823400" cy="531452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871384" y="2037554"/>
            <a:ext cx="2019354" cy="1869493"/>
            <a:chOff x="312928" y="4367110"/>
            <a:chExt cx="1943408" cy="1869493"/>
          </a:xfrm>
        </p:grpSpPr>
        <p:pic>
          <p:nvPicPr>
            <p:cNvPr id="6" name="Picture 2" descr="Управление | Subnautica вики | Fand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3790" y="4578118"/>
              <a:ext cx="12382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Дидактическая игра «Божьи коровки на цветах» Стрелка вниз – olgasergeeff.r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15" y="4664652"/>
              <a:ext cx="654169" cy="1174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312928" y="4367110"/>
              <a:ext cx="1943408" cy="1869493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90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69520"/>
              </p:ext>
            </p:extLst>
          </p:nvPr>
        </p:nvGraphicFramePr>
        <p:xfrm>
          <a:off x="1319160" y="1431086"/>
          <a:ext cx="10032182" cy="4911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0918">
                  <a:extLst>
                    <a:ext uri="{9D8B030D-6E8A-4147-A177-3AD203B41FA5}">
                      <a16:colId xmlns:a16="http://schemas.microsoft.com/office/drawing/2014/main" val="629409688"/>
                    </a:ext>
                  </a:extLst>
                </a:gridCol>
                <a:gridCol w="5201264">
                  <a:extLst>
                    <a:ext uri="{9D8B030D-6E8A-4147-A177-3AD203B41FA5}">
                      <a16:colId xmlns:a16="http://schemas.microsoft.com/office/drawing/2014/main" val="2445802408"/>
                    </a:ext>
                  </a:extLst>
                </a:gridCol>
              </a:tblGrid>
              <a:tr h="866885">
                <a:tc rowSpan="2">
                  <a:txBody>
                    <a:bodyPr/>
                    <a:lstStyle/>
                    <a:p>
                      <a:r>
                        <a:rPr lang="en-US" sz="2800" b="1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Belgilarni</a:t>
                      </a:r>
                      <a:r>
                        <a:rPr lang="en-US" sz="2800" b="1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b="1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shriftlarni</a:t>
                      </a:r>
                      <a:r>
                        <a:rPr lang="en-US" sz="2800" b="1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800" b="1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formatlash</a:t>
                      </a:r>
                      <a:r>
                        <a:rPr lang="en-US" sz="2800" b="1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	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Belgini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chiziq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belgilash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147637"/>
                  </a:ext>
                </a:extLst>
              </a:tr>
              <a:tr h="7925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Shrift </a:t>
                      </a:r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o‘lchami</a:t>
                      </a:r>
                      <a:r>
                        <a:rPr lang="ru-RU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670622"/>
                  </a:ext>
                </a:extLst>
              </a:tr>
              <a:tr h="866885">
                <a:tc rowSpan="2">
                  <a:txBody>
                    <a:bodyPr/>
                    <a:lstStyle/>
                    <a:p>
                      <a:r>
                        <a:rPr lang="en-US" sz="2800" b="1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Abzatslarni</a:t>
                      </a:r>
                      <a:r>
                        <a:rPr lang="en-US" sz="2800" b="1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formatlash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Satrlar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orasidagi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masofa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719039"/>
                  </a:ext>
                </a:extLst>
              </a:tr>
              <a:tr h="6510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satrda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chekinish</a:t>
                      </a:r>
                      <a:endParaRPr lang="ru-RU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912318"/>
                  </a:ext>
                </a:extLst>
              </a:tr>
              <a:tr h="866885">
                <a:tc rowSpan="2">
                  <a:txBody>
                    <a:bodyPr/>
                    <a:lstStyle/>
                    <a:p>
                      <a:r>
                        <a:rPr lang="en-US" sz="2800" b="1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Hujjatlarni</a:t>
                      </a:r>
                      <a:r>
                        <a:rPr lang="en-US" sz="2800" b="1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formatlash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Sahifa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yo‘nalishi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	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166792"/>
                  </a:ext>
                </a:extLst>
              </a:tr>
              <a:tr h="8668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Sahifa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o‘lchamlari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6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0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36852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Joylashtirish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usullari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2099" t="26265" r="40342" b="63922"/>
          <a:stretch/>
        </p:blipFill>
        <p:spPr>
          <a:xfrm>
            <a:off x="3667797" y="1305040"/>
            <a:ext cx="4627805" cy="132735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80641"/>
              </p:ext>
            </p:extLst>
          </p:nvPr>
        </p:nvGraphicFramePr>
        <p:xfrm>
          <a:off x="571501" y="3429000"/>
          <a:ext cx="10724712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1178">
                  <a:extLst>
                    <a:ext uri="{9D8B030D-6E8A-4147-A177-3AD203B41FA5}">
                      <a16:colId xmlns:a16="http://schemas.microsoft.com/office/drawing/2014/main" val="2490438032"/>
                    </a:ext>
                  </a:extLst>
                </a:gridCol>
                <a:gridCol w="2681178">
                  <a:extLst>
                    <a:ext uri="{9D8B030D-6E8A-4147-A177-3AD203B41FA5}">
                      <a16:colId xmlns:a16="http://schemas.microsoft.com/office/drawing/2014/main" val="1244980815"/>
                    </a:ext>
                  </a:extLst>
                </a:gridCol>
                <a:gridCol w="2681178">
                  <a:extLst>
                    <a:ext uri="{9D8B030D-6E8A-4147-A177-3AD203B41FA5}">
                      <a16:colId xmlns:a16="http://schemas.microsoft.com/office/drawing/2014/main" val="3781875146"/>
                    </a:ext>
                  </a:extLst>
                </a:gridCol>
                <a:gridCol w="2681178">
                  <a:extLst>
                    <a:ext uri="{9D8B030D-6E8A-4147-A177-3AD203B41FA5}">
                      <a16:colId xmlns:a16="http://schemas.microsoft.com/office/drawing/2014/main" val="1401759685"/>
                    </a:ext>
                  </a:extLst>
                </a:gridCol>
              </a:tblGrid>
              <a:tr h="13618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Nusxasi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olingan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Formatni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saqlab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qolish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Formatlarni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birlashtirish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Faqat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matnni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joylashtirish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380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sinf</a:t>
                      </a:r>
                      <a:r>
                        <a:rPr lang="en-US" sz="3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 Word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sinf</a:t>
                      </a:r>
                      <a:r>
                        <a:rPr lang="en-US" sz="3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 Word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sinf </a:t>
                      </a:r>
                      <a:r>
                        <a:rPr lang="en-US" sz="32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 Word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6-sinf MS Word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990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5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36852"/>
            <a:ext cx="11963400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Xatolik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turini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aniqlang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04686" y="1582057"/>
            <a:ext cx="4252685" cy="1175657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KOMPYUTIR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04684" y="3165066"/>
            <a:ext cx="4252685" cy="1175657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KOMPYUTTER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04685" y="4848724"/>
            <a:ext cx="4252685" cy="1175657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KOMPYUTR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61548" y="1618997"/>
            <a:ext cx="4252685" cy="1175657"/>
          </a:xfrm>
          <a:prstGeom prst="roundRect">
            <a:avLst/>
          </a:prstGeom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Ortiqcha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belgi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61547" y="3165065"/>
            <a:ext cx="4252685" cy="1175657"/>
          </a:xfrm>
          <a:prstGeom prst="roundRect">
            <a:avLst/>
          </a:prstGeom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Tushib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qolgan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belgi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61547" y="4922247"/>
            <a:ext cx="4252685" cy="1175657"/>
          </a:xfrm>
          <a:prstGeom prst="roundRect">
            <a:avLst/>
          </a:prstGeom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Noto‘g‘ri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kiritilgan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belgi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>
            <a:endCxn id="10" idx="1"/>
          </p:cNvCxnSpPr>
          <p:nvPr/>
        </p:nvCxnSpPr>
        <p:spPr>
          <a:xfrm>
            <a:off x="5457369" y="2330493"/>
            <a:ext cx="1504178" cy="31795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8" idx="1"/>
          </p:cNvCxnSpPr>
          <p:nvPr/>
        </p:nvCxnSpPr>
        <p:spPr>
          <a:xfrm flipV="1">
            <a:off x="5457369" y="2206826"/>
            <a:ext cx="1504179" cy="15394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1"/>
          </p:cNvCxnSpPr>
          <p:nvPr/>
        </p:nvCxnSpPr>
        <p:spPr>
          <a:xfrm flipV="1">
            <a:off x="5457368" y="3752894"/>
            <a:ext cx="1504179" cy="17649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57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7238" y="95250"/>
            <a:ext cx="114954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Mustaqil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bajarish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topshiriq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3913" y="1305740"/>
            <a:ext cx="10112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40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4000" b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kumimoji="0" lang="en-US" sz="40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57-betida </a:t>
            </a: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endParaRPr lang="ru-RU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4000" b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avol</a:t>
            </a:r>
            <a:r>
              <a:rPr kumimoji="0" lang="en-US" sz="40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kumimoji="0" lang="en-US" sz="40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topshiriqlarga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kumimoji="0" lang="en-US" sz="40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kumimoji="0" lang="en-US" sz="40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1- 2- </a:t>
            </a:r>
            <a:r>
              <a:rPr lang="en-US" sz="4000" b="1" i="1" dirty="0" err="1" smtClean="0">
                <a:latin typeface="Arial" pitchFamily="34" charset="0"/>
                <a:cs typeface="Arial" pitchFamily="34" charset="0"/>
              </a:rPr>
              <a:t>topshiriqlarni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hildren and laptop computer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" b="14060"/>
          <a:stretch/>
        </p:blipFill>
        <p:spPr bwMode="auto">
          <a:xfrm>
            <a:off x="3898476" y="3573872"/>
            <a:ext cx="3530815" cy="22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151" y="1715140"/>
            <a:ext cx="5825612" cy="26425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91440" y="285792"/>
            <a:ext cx="13081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piktogrammalarning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201" y="3682399"/>
            <a:ext cx="29188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Chap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tomondan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tekislash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8936" y="5079149"/>
            <a:ext cx="2772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O‘rtadan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tekislash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01145" y="4850130"/>
            <a:ext cx="2654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O‘ng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tomondan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tekislash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357892" y="3572857"/>
            <a:ext cx="28341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Sahifa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kengligi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bo‘yicha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tekislash</a:t>
            </a:r>
            <a:endParaRPr lang="ru-RU" sz="32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4694318" y="3288840"/>
            <a:ext cx="784497" cy="19632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094838" y="3288840"/>
            <a:ext cx="926010" cy="15612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894886" y="3029355"/>
            <a:ext cx="1161915" cy="9084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377440" y="3036413"/>
            <a:ext cx="1201021" cy="7735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2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Корректура, редактура текста | Цена на услуги корректора, редакт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77" y="4131524"/>
            <a:ext cx="2413460" cy="241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Курс Microsoft Word | Учебный центр Трайте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7920">
            <a:off x="3009415" y="4262608"/>
            <a:ext cx="3062062" cy="215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1" y="0"/>
            <a:ext cx="12191999" cy="165753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871057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603474" y="74517"/>
            <a:ext cx="8288211" cy="1508504"/>
          </a:xfrm>
          <a:prstGeom prst="rect">
            <a:avLst/>
          </a:prstGeom>
        </p:spPr>
        <p:txBody>
          <a:bodyPr vert="horz" wrap="square" lIns="0" tIns="3087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850" algn="ctr">
              <a:spcBef>
                <a:spcPts val="241"/>
              </a:spcBef>
            </a:pP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Informatika</a:t>
            </a:r>
            <a:r>
              <a:rPr lang="en-US" sz="4800" spc="1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va</a:t>
            </a:r>
            <a:r>
              <a:rPr lang="en-US" sz="4800" spc="1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axborot</a:t>
            </a:r>
            <a:r>
              <a:rPr lang="en-US" sz="4800" spc="1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texnologiyalari</a:t>
            </a:r>
            <a:endParaRPr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4482" y="2010049"/>
            <a:ext cx="8966196" cy="2522814"/>
          </a:xfrm>
          <a:prstGeom prst="rect">
            <a:avLst/>
          </a:prstGeom>
        </p:spPr>
        <p:txBody>
          <a:bodyPr vert="horz" wrap="square" lIns="0" tIns="29535" rIns="0" bIns="0" rtlCol="0">
            <a:spAutoFit/>
          </a:bodyPr>
          <a:lstStyle/>
          <a:p>
            <a:r>
              <a:rPr sz="5400" b="1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Mavzu</a:t>
            </a:r>
            <a:r>
              <a:rPr sz="48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:</a:t>
            </a:r>
            <a:r>
              <a:rPr lang="en-US" sz="4800" b="1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ru-RU" sz="5400" dirty="0">
                <a:latin typeface="Arial Black" panose="020B0A04020102020204" pitchFamily="34" charset="0"/>
              </a:rPr>
              <a:t> 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Matn protsessori dasturida hujjat yaratish va tahrirlash </a:t>
            </a:r>
            <a:endParaRPr lang="it-IT" sz="5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0" descr="Файл:Text-txt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2" descr="Файл:Text-txt.svg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4" descr="Файл:Text-txt.svg — Википед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328162"/>
            <a:ext cx="11808364" cy="629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1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37" y="289562"/>
            <a:ext cx="11747443" cy="626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rase Mistakes Stock Illustrations – 59 Erase Mistakes Stock Illustrations, 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04668"/>
            <a:ext cx="5076659" cy="338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167" y="1367475"/>
            <a:ext cx="6781643" cy="2796344"/>
          </a:xfrm>
          <a:prstGeom prst="rect">
            <a:avLst/>
          </a:prstGeom>
        </p:spPr>
      </p:pic>
      <p:pic>
        <p:nvPicPr>
          <p:cNvPr id="10244" name="Picture 4" descr="Ecommerce Mistakes Clipart , Png Download - Mistakes Clipart , Transparent  Cartoon, Free Cliparts &amp; Silhouettes - NetClipar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19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91" y="2995831"/>
            <a:ext cx="5157841" cy="36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Редактирование текста перевода - Компьютерное рабочее место переводч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10" descr="Редактирование текста перевода - Компьютерное рабочее место переводчи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56" name="Picture 16" descr="Бизнес идея: открытие службы по редактированию текстов Money-Job.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82" y="3645673"/>
            <a:ext cx="2853228" cy="285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9651" y="2908853"/>
            <a:ext cx="3219952" cy="464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r>
              <a:rPr lang="uz-Cyrl-UZ" sz="44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Ха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to</a:t>
            </a:r>
            <a:endParaRPr lang="ru-RU" sz="4400" b="1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ятно 1 2"/>
          <p:cNvSpPr/>
          <p:nvPr/>
        </p:nvSpPr>
        <p:spPr>
          <a:xfrm>
            <a:off x="1470087" y="3174536"/>
            <a:ext cx="557203" cy="397546"/>
          </a:xfrm>
          <a:prstGeom prst="irregularSeal1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0154432" y="4572002"/>
            <a:ext cx="1756228" cy="1291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1" y="0"/>
            <a:ext cx="6159271" cy="6857999"/>
          </a:xfrm>
          <a:prstGeom prst="rect">
            <a:avLst/>
          </a:prstGeom>
          <a:solidFill>
            <a:srgbClr val="2365C7"/>
          </a:solidFill>
          <a:ln>
            <a:solidFill>
              <a:srgbClr val="236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6 правил редактирования текста - ЖуркаМурк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0000" r="90000">
                        <a14:foregroundMark x1="65000" y1="48250" x2="72000" y2="4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9" y="1282720"/>
            <a:ext cx="5602512" cy="560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равила редактирования текста не для профессионалов | Ваш Редактор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100000" l="9961" r="96484">
                        <a14:foregroundMark x1="37305" y1="52252" x2="34961" y2="95796"/>
                        <a14:foregroundMark x1="82617" y1="54655" x2="86133" y2="98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07" y="2391192"/>
            <a:ext cx="6867882" cy="44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39335" y="586342"/>
            <a:ext cx="46390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Tuzatish</a:t>
            </a:r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kiritish</a:t>
            </a:r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qiyin</a:t>
            </a:r>
            <a:endParaRPr lang="ru-RU" sz="4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80555" y="577598"/>
            <a:ext cx="46390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Tuzatish</a:t>
            </a:r>
            <a:r>
              <a:rPr lang="en-US" sz="4400" b="1" dirty="0" smtClean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kiritish</a:t>
            </a:r>
            <a:r>
              <a:rPr lang="en-US" sz="4400" b="1" dirty="0" smtClean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oson</a:t>
            </a:r>
            <a:endParaRPr lang="ru-RU" sz="4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plate PresentationGo">
  <a:themeElements>
    <a:clrScheme name="PGO5">
      <a:dk1>
        <a:sysClr val="windowText" lastClr="000000"/>
      </a:dk1>
      <a:lt1>
        <a:sysClr val="window" lastClr="FFFFFF"/>
      </a:lt1>
      <a:dk2>
        <a:srgbClr val="013D4D"/>
      </a:dk2>
      <a:lt2>
        <a:srgbClr val="D3D3D3"/>
      </a:lt2>
      <a:accent1>
        <a:srgbClr val="00A891"/>
      </a:accent1>
      <a:accent2>
        <a:srgbClr val="D9126B"/>
      </a:accent2>
      <a:accent3>
        <a:srgbClr val="FE7600"/>
      </a:accent3>
      <a:accent4>
        <a:srgbClr val="B1DB15"/>
      </a:accent4>
      <a:accent5>
        <a:srgbClr val="854D82"/>
      </a:accent5>
      <a:accent6>
        <a:srgbClr val="FFE200"/>
      </a:accent6>
      <a:hlink>
        <a:srgbClr val="00B0F0"/>
      </a:hlink>
      <a:folHlink>
        <a:srgbClr val="0070C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7166</TotalTime>
  <Words>539</Words>
  <Application>Microsoft Office PowerPoint</Application>
  <PresentationFormat>Широкоэкранный</PresentationFormat>
  <Paragraphs>147</Paragraphs>
  <Slides>32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32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Courier New</vt:lpstr>
      <vt:lpstr>Helvetica</vt:lpstr>
      <vt:lpstr>Open Sans</vt:lpstr>
      <vt:lpstr>Roboto</vt:lpstr>
      <vt:lpstr>1_Office Theme</vt:lpstr>
      <vt:lpstr>Office Theme</vt:lpstr>
      <vt:lpstr>Template PresentationGO</vt:lpstr>
      <vt:lpstr>1_Template PresentationGo</vt:lpstr>
      <vt:lpstr>2_Template PresentationGO</vt:lpstr>
      <vt:lpstr>3_Template PresentationGO</vt:lpstr>
      <vt:lpstr>4_Template PresentationGO</vt:lpstr>
      <vt:lpstr>2_Office Theme</vt:lpstr>
      <vt:lpstr>4_Office Theme</vt:lpstr>
      <vt:lpstr>5_Office Theme</vt:lpstr>
      <vt:lpstr>6_Office Theme</vt:lpstr>
      <vt:lpstr>Informatika va axborot texnologiyalari</vt:lpstr>
      <vt:lpstr>Презентация PowerPoint</vt:lpstr>
      <vt:lpstr>Презентация PowerPoint</vt:lpstr>
      <vt:lpstr>Презентация PowerPoint</vt:lpstr>
      <vt:lpstr>Informatika va axborot texnologiyalari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Feruza</dc:creator>
  <cp:lastModifiedBy>Пользователь</cp:lastModifiedBy>
  <cp:revision>791</cp:revision>
  <dcterms:created xsi:type="dcterms:W3CDTF">2020-04-30T17:20:46Z</dcterms:created>
  <dcterms:modified xsi:type="dcterms:W3CDTF">2020-11-03T05:44:49Z</dcterms:modified>
</cp:coreProperties>
</file>