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21" r:id="rId6"/>
    <p:sldMasterId id="2147483723" r:id="rId7"/>
    <p:sldMasterId id="2147483737" r:id="rId8"/>
  </p:sldMasterIdLst>
  <p:notesMasterIdLst>
    <p:notesMasterId r:id="rId35"/>
  </p:notesMasterIdLst>
  <p:handoutMasterIdLst>
    <p:handoutMasterId r:id="rId36"/>
  </p:handoutMasterIdLst>
  <p:sldIdLst>
    <p:sldId id="476" r:id="rId9"/>
    <p:sldId id="646" r:id="rId10"/>
    <p:sldId id="647" r:id="rId11"/>
    <p:sldId id="699" r:id="rId12"/>
    <p:sldId id="660" r:id="rId13"/>
    <p:sldId id="628" r:id="rId14"/>
    <p:sldId id="650" r:id="rId15"/>
    <p:sldId id="684" r:id="rId16"/>
    <p:sldId id="674" r:id="rId17"/>
    <p:sldId id="685" r:id="rId18"/>
    <p:sldId id="686" r:id="rId19"/>
    <p:sldId id="687" r:id="rId20"/>
    <p:sldId id="677" r:id="rId21"/>
    <p:sldId id="678" r:id="rId22"/>
    <p:sldId id="688" r:id="rId23"/>
    <p:sldId id="680" r:id="rId24"/>
    <p:sldId id="689" r:id="rId25"/>
    <p:sldId id="682" r:id="rId26"/>
    <p:sldId id="648" r:id="rId27"/>
    <p:sldId id="690" r:id="rId28"/>
    <p:sldId id="691" r:id="rId29"/>
    <p:sldId id="692" r:id="rId30"/>
    <p:sldId id="693" r:id="rId31"/>
    <p:sldId id="694" r:id="rId32"/>
    <p:sldId id="697" r:id="rId33"/>
    <p:sldId id="696" r:id="rId34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27589B"/>
    <a:srgbClr val="207245"/>
    <a:srgbClr val="D14424"/>
    <a:srgbClr val="89CF68"/>
    <a:srgbClr val="077467"/>
    <a:srgbClr val="295497"/>
    <a:srgbClr val="1152B3"/>
    <a:srgbClr val="930010"/>
    <a:srgbClr val="57A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182" autoAdjust="0"/>
  </p:normalViewPr>
  <p:slideViewPr>
    <p:cSldViewPr snapToGrid="0">
      <p:cViewPr varScale="1">
        <p:scale>
          <a:sx n="65" d="100"/>
          <a:sy n="65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59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28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71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108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30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13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7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26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9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71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0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11/23/2020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30D4-BF8D-4BD7-9B8A-5629CF4C62D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9CF5-4A2F-426D-BC91-ACF024E833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3" y="4806833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</a:t>
              </a:r>
              <a:r>
                <a:rPr kumimoji="0" lang="ru-RU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53" y="2001926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11161" y="-29497"/>
            <a:ext cx="10681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762" y="-37667"/>
            <a:ext cx="13009524" cy="693333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7067550" y="0"/>
            <a:ext cx="16383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457200"/>
            <a:ext cx="5968700" cy="6264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8688" t="-1" r="31648" b="62002"/>
          <a:stretch/>
        </p:blipFill>
        <p:spPr>
          <a:xfrm>
            <a:off x="889472" y="539528"/>
            <a:ext cx="4684613" cy="20225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6437" r="43118" b="-13"/>
          <a:stretch/>
        </p:blipFill>
        <p:spPr>
          <a:xfrm>
            <a:off x="571500" y="2709997"/>
            <a:ext cx="10528073" cy="129213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6559" t="36220" r="11421"/>
          <a:stretch/>
        </p:blipFill>
        <p:spPr>
          <a:xfrm>
            <a:off x="2845297" y="4351563"/>
            <a:ext cx="5980478" cy="13081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03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7465" t="36437" r="43118" b="-13"/>
          <a:stretch/>
        </p:blipFill>
        <p:spPr>
          <a:xfrm>
            <a:off x="2171700" y="2049596"/>
            <a:ext cx="8110682" cy="291610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60400" y="106651"/>
            <a:ext cx="10681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3699" y="-50800"/>
            <a:ext cx="10681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ranglar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jilosi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Картинки по запросу &quot;rainbow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43111" y1="31630" x2="15111" y2="22065"/>
                        <a14:foregroundMark x1="35111" y1="23587" x2="16000" y2="10109"/>
                        <a14:foregroundMark x1="38889" y1="17065" x2="20222" y2="4239"/>
                        <a14:foregroundMark x1="22889" y1="2717" x2="15778" y2="26630"/>
                        <a14:foregroundMark x1="29333" y1="1848" x2="24222" y2="45543"/>
                        <a14:foregroundMark x1="33333" y1="39022" x2="29556" y2="60543"/>
                        <a14:foregroundMark x1="34667" y1="54891" x2="33778" y2="70109"/>
                        <a14:foregroundMark x1="38000" y1="64891" x2="3666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9"/>
          <a:stretch/>
        </p:blipFill>
        <p:spPr bwMode="auto">
          <a:xfrm>
            <a:off x="9541724" y="1195437"/>
            <a:ext cx="2949677" cy="54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9" y="1479824"/>
            <a:ext cx="9378152" cy="1141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90" y="2777672"/>
            <a:ext cx="9378152" cy="12588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1003" t="56524" r="8180" b="26764"/>
          <a:stretch/>
        </p:blipFill>
        <p:spPr>
          <a:xfrm>
            <a:off x="2595716" y="4036485"/>
            <a:ext cx="6666271" cy="239506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676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-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953" y="1244126"/>
            <a:ext cx="5653753" cy="3676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3271596"/>
            <a:ext cx="5362965" cy="3242722"/>
          </a:xfrm>
          <a:prstGeom prst="rect">
            <a:avLst/>
          </a:prstGeom>
        </p:spPr>
      </p:pic>
      <p:sp>
        <p:nvSpPr>
          <p:cNvPr id="12" name="Стрелка углом вверх 11"/>
          <p:cNvSpPr/>
          <p:nvPr/>
        </p:nvSpPr>
        <p:spPr>
          <a:xfrm rot="5400000" flipH="1">
            <a:off x="4221605" y="1305248"/>
            <a:ext cx="1356990" cy="2575706"/>
          </a:xfrm>
          <a:prstGeom prst="bentUpArrow">
            <a:avLst>
              <a:gd name="adj1" fmla="val 35102"/>
              <a:gd name="adj2" fmla="val 40153"/>
              <a:gd name="adj3" fmla="val 50000"/>
            </a:avLst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82" y="282490"/>
            <a:ext cx="12167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hoshiya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рамка)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6" y="1355778"/>
            <a:ext cx="11675650" cy="1282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62" t="18489" r="79678" b="57354"/>
          <a:stretch/>
        </p:blipFill>
        <p:spPr>
          <a:xfrm>
            <a:off x="873523" y="2891189"/>
            <a:ext cx="3093791" cy="1503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8274" t="34594" r="7199"/>
          <a:stretch/>
        </p:blipFill>
        <p:spPr>
          <a:xfrm>
            <a:off x="3967314" y="3627594"/>
            <a:ext cx="5339476" cy="263996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241462" y="3480617"/>
            <a:ext cx="2182761" cy="28759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59" y="174269"/>
            <a:ext cx="1183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9693" y="240900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Jadval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—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nechta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gorizontal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vertikal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chiziqlardan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iborat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katakchalar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to‘plami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Таблица пустой сетки | Бесплатно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3" y="1370986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4950" y="1513862"/>
            <a:ext cx="1104900" cy="459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4293" y="4133850"/>
            <a:ext cx="4876800" cy="100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A T 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hetorical questions - MyEnglishTeacher.eu Blo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2" b="939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18" y="1128098"/>
            <a:ext cx="714375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ruza\AppData\Local\Temp\SNAGHTML690d3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8" y="1286794"/>
            <a:ext cx="6613935" cy="51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05484" y="1375282"/>
            <a:ext cx="50144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Standart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ramkalar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ro‘yxati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chiziqlarining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chiziqlarining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0" dirty="0" smtClean="0">
                <a:latin typeface="Arial" panose="020B0604020202020204" pitchFamily="34" charset="0"/>
                <a:cs typeface="Arial" panose="020B0604020202020204" pitchFamily="34" charset="0"/>
              </a:rPr>
              <a:t>;;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Bezatilgan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rasmli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nostandart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ramkalar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ro‘yxati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3548" y="2035277"/>
            <a:ext cx="2153265" cy="20942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3547" y="4174658"/>
            <a:ext cx="2153265" cy="515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43547" y="4755182"/>
            <a:ext cx="2153265" cy="568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43546" y="5370931"/>
            <a:ext cx="2153265" cy="568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996811" y="1681316"/>
            <a:ext cx="3244647" cy="12241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996811" y="2859583"/>
            <a:ext cx="3244646" cy="1638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1"/>
          </p:cNvCxnSpPr>
          <p:nvPr/>
        </p:nvCxnSpPr>
        <p:spPr>
          <a:xfrm flipH="1">
            <a:off x="3996812" y="3822106"/>
            <a:ext cx="3008672" cy="120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996811" y="4953854"/>
            <a:ext cx="3244646" cy="752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86516" y="327777"/>
            <a:ext cx="11333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oshiya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chiziqlarining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parametrlarini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987" y="2446467"/>
            <a:ext cx="3522012" cy="3184286"/>
          </a:xfrm>
          <a:prstGeom prst="rect">
            <a:avLst/>
          </a:prstGeom>
        </p:spPr>
      </p:pic>
      <p:pic>
        <p:nvPicPr>
          <p:cNvPr id="6" name="Picture 2" descr="C:\Users\Feruza\AppData\Local\Temp\SNAGHTML690d3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5" y="1272046"/>
            <a:ext cx="6613935" cy="51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43546" y="5265174"/>
            <a:ext cx="2418738" cy="8554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807" y="342525"/>
            <a:ext cx="11539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ramka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6a35a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7" y="1301546"/>
            <a:ext cx="6429352" cy="50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55" y="2358111"/>
            <a:ext cx="5228531" cy="22281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17807" y="342525"/>
            <a:ext cx="11539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ramka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6181" y="256194"/>
            <a:ext cx="9915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sarvaraq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АМ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3810"/>
          <a:stretch/>
        </p:blipFill>
        <p:spPr>
          <a:xfrm>
            <a:off x="476142" y="1534842"/>
            <a:ext cx="5246232" cy="3558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52" y="219027"/>
            <a:ext cx="6136605" cy="636077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28268" y="219027"/>
            <a:ext cx="55836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796" y="2790330"/>
            <a:ext cx="3557693" cy="712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5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u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965" r="38723"/>
          <a:stretch/>
        </p:blipFill>
        <p:spPr>
          <a:xfrm>
            <a:off x="6681020" y="1165311"/>
            <a:ext cx="5321674" cy="545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844344"/>
            <a:ext cx="746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1-, 2-</a:t>
            </a:r>
            <a:r>
              <a:rPr lang="ru-RU" sz="5400" b="1" i="1" dirty="0" smtClean="0">
                <a:latin typeface="Arial" pitchFamily="34" charset="0"/>
                <a:cs typeface="Arial" pitchFamily="34" charset="0"/>
              </a:rPr>
              <a:t>, 3-</a:t>
            </a:r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latin typeface="Arial" pitchFamily="34" charset="0"/>
                <a:cs typeface="Arial" pitchFamily="34" charset="0"/>
              </a:rPr>
              <a:t>topshiriqlar</a:t>
            </a:r>
            <a:endParaRPr lang="en-US" sz="54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5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276" y="1303567"/>
            <a:ext cx="6782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5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5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-bet) 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6" y="1828800"/>
            <a:ext cx="5661152" cy="3790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38" y="398207"/>
            <a:ext cx="5502676" cy="59288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959" y="196138"/>
            <a:ext cx="59339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629" y="232409"/>
            <a:ext cx="120613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qanday</a:t>
            </a:r>
            <a:r>
              <a:rPr lang="en-US" sz="4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birlashtirish</a:t>
            </a:r>
            <a:r>
              <a:rPr lang="en-US" sz="4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mumkin</a:t>
            </a:r>
            <a:r>
              <a:rPr lang="en-US" sz="4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4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733550"/>
            <a:ext cx="1163478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Ask This Question for A Successful Agile Transformation | Agile Velo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511" y="3067548"/>
            <a:ext cx="2598323" cy="17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sk This Question for A Successful Agile Transformation | Agile Veloc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87" y="1949460"/>
            <a:ext cx="1931872" cy="12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sk This Question for A Successful Agile Transformation | Agile Velo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9" y="3459434"/>
            <a:ext cx="2598323" cy="17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birlashtirish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291030"/>
            <a:ext cx="4063902" cy="52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138532"/>
            <a:ext cx="5490717" cy="194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3084609"/>
            <a:ext cx="5332611" cy="338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306418" y="2081719"/>
            <a:ext cx="2980082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23260" y="4062919"/>
            <a:ext cx="4992490" cy="7134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104294" y="7937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1142" y="1991095"/>
            <a:ext cx="10914516" cy="2061149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marR="0" lvl="0" indent="0" algn="ctr" defTabSz="871057" rtl="0" eaLnBrk="1" fontAlgn="auto" latinLnBrk="0" hangingPunct="1">
              <a:lnSpc>
                <a:spcPct val="100000"/>
              </a:lnSpc>
              <a:spcBef>
                <a:spcPts val="2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WordArt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obyekti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sarvaraq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titul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yaratish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96" y="4385801"/>
            <a:ext cx="3598608" cy="20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4605" y="229293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WordART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obyekti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106380" y="2030840"/>
            <a:ext cx="6666336" cy="268951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WordART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obyekti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manzarali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rasm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ko‘rinishidagi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matn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bo‘lib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uning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yordamida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maxsus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matn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effektlarini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qo‘llash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mumkin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Картинки по запросу &quot;wordART logo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52" y="1289520"/>
            <a:ext cx="2960227" cy="34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wordART logo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26" y="4503765"/>
            <a:ext cx="2521810" cy="19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&quot;wordART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4436219"/>
            <a:ext cx="3525980" cy="22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и по запросу &quot;wordART logo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98" y="4413897"/>
            <a:ext cx="1919386" cy="149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87" y="162232"/>
            <a:ext cx="11960942" cy="1381110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55963" y="281287"/>
            <a:ext cx="10681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Joylashtirish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вставка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tasmasining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Matn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текст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guruhidagi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WordART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tugmasi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tanlanadi</a:t>
            </a: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79" y="2458530"/>
            <a:ext cx="4407735" cy="28557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163" y="1872954"/>
            <a:ext cx="5740978" cy="4502727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1417428" y="1989377"/>
            <a:ext cx="1801091" cy="1510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1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актаб\Yil uqituvchisi\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4" t="3603" r="1250" b="2307"/>
          <a:stretch/>
        </p:blipFill>
        <p:spPr bwMode="auto">
          <a:xfrm>
            <a:off x="-1" y="0"/>
            <a:ext cx="1357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-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10962</TotalTime>
  <Words>175</Words>
  <Application>Microsoft Office PowerPoint</Application>
  <PresentationFormat>Широкоэкранный</PresentationFormat>
  <Paragraphs>38</Paragraphs>
  <Slides>26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Helvetica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1_Тема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942</cp:revision>
  <dcterms:created xsi:type="dcterms:W3CDTF">2020-04-30T17:20:46Z</dcterms:created>
  <dcterms:modified xsi:type="dcterms:W3CDTF">2020-11-23T07:03:40Z</dcterms:modified>
</cp:coreProperties>
</file>