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  <p:sldMasterId id="2147483706" r:id="rId5"/>
    <p:sldMasterId id="2147483721" r:id="rId6"/>
    <p:sldMasterId id="2147483723" r:id="rId7"/>
    <p:sldMasterId id="2147483749" r:id="rId8"/>
  </p:sldMasterIdLst>
  <p:notesMasterIdLst>
    <p:notesMasterId r:id="rId30"/>
  </p:notesMasterIdLst>
  <p:handoutMasterIdLst>
    <p:handoutMasterId r:id="rId31"/>
  </p:handoutMasterIdLst>
  <p:sldIdLst>
    <p:sldId id="628" r:id="rId9"/>
    <p:sldId id="704" r:id="rId10"/>
    <p:sldId id="755" r:id="rId11"/>
    <p:sldId id="748" r:id="rId12"/>
    <p:sldId id="754" r:id="rId13"/>
    <p:sldId id="714" r:id="rId14"/>
    <p:sldId id="762" r:id="rId15"/>
    <p:sldId id="746" r:id="rId16"/>
    <p:sldId id="742" r:id="rId17"/>
    <p:sldId id="756" r:id="rId18"/>
    <p:sldId id="744" r:id="rId19"/>
    <p:sldId id="747" r:id="rId20"/>
    <p:sldId id="757" r:id="rId21"/>
    <p:sldId id="758" r:id="rId22"/>
    <p:sldId id="759" r:id="rId23"/>
    <p:sldId id="760" r:id="rId24"/>
    <p:sldId id="761" r:id="rId25"/>
    <p:sldId id="763" r:id="rId26"/>
    <p:sldId id="764" r:id="rId27"/>
    <p:sldId id="765" r:id="rId28"/>
    <p:sldId id="696" r:id="rId29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019FE9"/>
    <a:srgbClr val="2A5599"/>
    <a:srgbClr val="01528A"/>
    <a:srgbClr val="00753E"/>
    <a:srgbClr val="006FBE"/>
    <a:srgbClr val="F68100"/>
    <a:srgbClr val="A1D2D7"/>
    <a:srgbClr val="8CC6DC"/>
    <a:srgbClr val="8BC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182" autoAdjust="0"/>
  </p:normalViewPr>
  <p:slideViewPr>
    <p:cSldViewPr snapToGrid="0">
      <p:cViewPr varScale="1">
        <p:scale>
          <a:sx n="61" d="100"/>
          <a:sy n="61" d="100"/>
        </p:scale>
        <p:origin x="9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BC2BD7-7C99-476A-824B-34AEACBE09E4}"/>
              </a:ext>
            </a:extLst>
          </p:cNvPr>
          <p:cNvGrpSpPr/>
          <p:nvPr userDrawn="1"/>
        </p:nvGrpSpPr>
        <p:grpSpPr>
          <a:xfrm>
            <a:off x="12578642" y="2"/>
            <a:ext cx="2192063" cy="1816099"/>
            <a:chOff x="9433981" y="1"/>
            <a:chExt cx="1644047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388A6D-F2E7-41F0-830B-6957780585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136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2595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70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37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presentationgo.com/" TargetMode="Externa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5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3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8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6 to 8 Years – Digital Design 101 – digi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94" y="3584028"/>
            <a:ext cx="4171163" cy="311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334627" y="117278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4627" y="2002960"/>
            <a:ext cx="10945178" cy="1691817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lvl="0" algn="ctr" defTabSz="871057">
              <a:spcBef>
                <a:spcPts val="232"/>
              </a:spcBef>
              <a:defRPr/>
            </a:pPr>
            <a:r>
              <a:rPr kumimoji="0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Mavzu</a:t>
            </a:r>
            <a:r>
              <a:rPr kumimoji="0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fi-FI" sz="5400" b="1" dirty="0">
                <a:latin typeface="Arial"/>
                <a:cs typeface="Arial"/>
              </a:rPr>
              <a:t>Grafik </a:t>
            </a:r>
            <a:r>
              <a:rPr lang="fi-FI" sz="5400" b="1" dirty="0" smtClean="0">
                <a:latin typeface="Arial"/>
                <a:cs typeface="Arial"/>
              </a:rPr>
              <a:t>muharrirlarida matn bilan ishlash</a:t>
            </a:r>
            <a:endParaRPr kumimoji="0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2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6096000" y="58962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9502357" y="167398"/>
            <a:ext cx="2281932" cy="1284316"/>
            <a:chOff x="9901419" y="579022"/>
            <a:chExt cx="1340489" cy="1349829"/>
          </a:xfrm>
        </p:grpSpPr>
        <p:grpSp>
          <p:nvGrpSpPr>
            <p:cNvPr id="9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12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5-</a:t>
              </a:r>
              <a:r>
                <a:rPr kumimoji="0" lang="ru-RU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4572" b="1" i="0" u="none" strike="noStrike" kern="1200" cap="none" spc="21" normalizeH="0" baseline="0" noProof="0" dirty="0" err="1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66057" y="2002960"/>
            <a:ext cx="653143" cy="164075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6056" y="4407935"/>
            <a:ext cx="653143" cy="16407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x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2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40322" y="184856"/>
            <a:ext cx="68565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Yodda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6508" y="2925425"/>
            <a:ext cx="2604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yoki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428841" y="1468690"/>
            <a:ext cx="1479496" cy="1223813"/>
            <a:chOff x="2613031" y="2028910"/>
            <a:chExt cx="2583083" cy="2194748"/>
          </a:xfrm>
        </p:grpSpPr>
        <p:pic>
          <p:nvPicPr>
            <p:cNvPr id="6" name="Picture 6" descr="Ctrl Key PNG Transparent Ctrl Key.PNG Images. | PlusPNG">
              <a:extLst>
                <a:ext uri="{FF2B5EF4-FFF2-40B4-BE49-F238E27FC236}">
                  <a16:creationId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1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trl Key PNG Transparent Ctrl Key.PNG Images. | PlusPNG">
              <a:extLst>
                <a:ext uri="{FF2B5EF4-FFF2-40B4-BE49-F238E27FC236}">
                  <a16:creationId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2946401" y="2319346"/>
              <a:ext cx="1875996" cy="14891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</a:t>
              </a:r>
              <a:endPara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8131"/>
          <a:stretch/>
        </p:blipFill>
        <p:spPr>
          <a:xfrm>
            <a:off x="1891229" y="3924519"/>
            <a:ext cx="2975279" cy="98028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098" y="3924519"/>
            <a:ext cx="2975279" cy="97842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3003870" y="5140627"/>
            <a:ext cx="6490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bosilgandan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so‘ng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matnni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tahrirlay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olmaysiz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5147187" y="4159045"/>
            <a:ext cx="2448232" cy="47194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6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40322" y="184856"/>
            <a:ext cx="68565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Matnga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effekt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77" y="2259641"/>
            <a:ext cx="8659967" cy="4388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30" y="1205713"/>
            <a:ext cx="2732405" cy="1053928"/>
          </a:xfrm>
          <a:prstGeom prst="rect">
            <a:avLst/>
          </a:prstGeom>
        </p:spPr>
      </p:pic>
      <p:pic>
        <p:nvPicPr>
          <p:cNvPr id="2050" name="Picture 2" descr="Абстрактный логотип деловой компании Элемент дизайна фирменного стиля  Развитие рынка, банк, группа в составе роста 3 Иллюстрация вектора -  иллюстрации насчитывающей элемент, абстрактный: 958336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66987" y="2611071"/>
            <a:ext cx="5442904" cy="26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28" y="1267175"/>
            <a:ext cx="6134847" cy="1557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749" y="2918834"/>
            <a:ext cx="6714286" cy="19238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754" y="4790068"/>
            <a:ext cx="6876190" cy="1714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422" y="1206528"/>
            <a:ext cx="4737365" cy="126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66" y="3597032"/>
            <a:ext cx="4439083" cy="10044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40322" y="184856"/>
            <a:ext cx="68565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Matnga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effekt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xt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7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5350" y="117677"/>
            <a:ext cx="80072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www.dafont.com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70" y="1214723"/>
            <a:ext cx="11061448" cy="537833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9872455" y="1371600"/>
            <a:ext cx="2058989" cy="5073446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2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943" y="1526553"/>
            <a:ext cx="2065308" cy="23370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5350" y="117677"/>
            <a:ext cx="80072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www.dafont.com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04544"/>
              </p:ext>
            </p:extLst>
          </p:nvPr>
        </p:nvGraphicFramePr>
        <p:xfrm>
          <a:off x="354302" y="1817933"/>
          <a:ext cx="2429898" cy="1754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Объект упаковщика для оболочки" showAsIcon="1" r:id="rId4" imgW="680040" imgH="491040" progId="Package">
                  <p:embed/>
                </p:oleObj>
              </mc:Choice>
              <mc:Fallback>
                <p:oleObj name="Объект упаковщика для оболочки" showAsIcon="1" r:id="rId4" imgW="6800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302" y="1817933"/>
                        <a:ext cx="2429898" cy="1754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 descr="C:\Users\Feruza\AppData\Local\Temp\SNAGHTML3aa0029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97" y="3280850"/>
            <a:ext cx="7796299" cy="37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3760837" y="4190046"/>
            <a:ext cx="3583859" cy="8554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8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l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0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8" y="1198658"/>
            <a:ext cx="3773083" cy="357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Создаем пылающий текст в Paint.Net | Уроки Paint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331" y="1875515"/>
            <a:ext cx="3516150" cy="18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3" b="23272"/>
          <a:stretch/>
        </p:blipFill>
        <p:spPr>
          <a:xfrm>
            <a:off x="377687" y="1198658"/>
            <a:ext cx="4396882" cy="2572282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t="14667"/>
          <a:stretch/>
        </p:blipFill>
        <p:spPr bwMode="auto">
          <a:xfrm>
            <a:off x="377687" y="4253947"/>
            <a:ext cx="11549270" cy="226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1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int.net. Урок 31 - Как установить плаги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72"/>
          <a:stretch/>
        </p:blipFill>
        <p:spPr bwMode="auto">
          <a:xfrm>
            <a:off x="1142678" y="1633083"/>
            <a:ext cx="10623444" cy="44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6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06835" y="373884"/>
            <a:ext cx="10903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Uskuna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3098" y="139760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Sohani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bo‘yash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Sohani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3172" y="1651819"/>
            <a:ext cx="6730377" cy="10323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8639"/>
          <a:stretch/>
        </p:blipFill>
        <p:spPr>
          <a:xfrm>
            <a:off x="7904284" y="3116418"/>
            <a:ext cx="3635216" cy="195364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0910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33" y="1608276"/>
            <a:ext cx="3533928" cy="399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24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9997" r="691"/>
          <a:stretch/>
        </p:blipFill>
        <p:spPr>
          <a:xfrm>
            <a:off x="250723" y="1215014"/>
            <a:ext cx="4680192" cy="47994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05493" y="1694052"/>
            <a:ext cx="7867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Savollar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(75-bet).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71801" y="3870353"/>
            <a:ext cx="78679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1-, 2-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Uyga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vazifa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s outils – La Source Numér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83" y="1860579"/>
            <a:ext cx="4061337" cy="40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2233" y="201271"/>
            <a:ext cx="11916696" cy="1323439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ishchi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ko‘rsatma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3098" y="139760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Открыть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Создать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Сохранить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Выполнить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73908" y="2623427"/>
            <a:ext cx="6347770" cy="10323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07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креатив, кисти, краска, яркость » Оформление Windows 7:8:10 - темы,  гаджеты, шрифты, обои, курсоры, заставки, ико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72" r="99805">
                        <a14:foregroundMark x1="28906" y1="3438" x2="37109" y2="57500"/>
                        <a14:foregroundMark x1="8789" y1="12188" x2="65820" y2="1250"/>
                        <a14:foregroundMark x1="56445" y1="6875" x2="98828" y2="7813"/>
                        <a14:foregroundMark x1="79883" y1="21250" x2="99805" y2="67188"/>
                        <a14:foregroundMark x1="76367" y1="83750" x2="74609" y2="99688"/>
                        <a14:foregroundMark x1="37500" y1="73438" x2="7813" y2="92813"/>
                        <a14:foregroundMark x1="26172" y1="68750" x2="1953" y2="97188"/>
                        <a14:foregroundMark x1="31641" y1="85000" x2="8398" y2="99688"/>
                        <a14:foregroundMark x1="16406" y1="87500" x2="12695" y2="98438"/>
                        <a14:foregroundMark x1="94141" y1="5000" x2="98438" y2="43125"/>
                        <a14:foregroundMark x1="84766" y1="6875" x2="8496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1" r="2166" b="6644"/>
          <a:stretch/>
        </p:blipFill>
        <p:spPr bwMode="auto">
          <a:xfrm>
            <a:off x="4762540" y="3274141"/>
            <a:ext cx="7242645" cy="33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андаш Иллюстрация, Ручная роспись карандашом, акварель, текст, цвет  Карандаш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" b="100000" l="0" r="94457">
                        <a14:foregroundMark x1="72935" y1="18261" x2="62500" y2="3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737">
            <a:off x="4441671" y="3027973"/>
            <a:ext cx="3955285" cy="395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1139" y="2427867"/>
            <a:ext cx="4845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Qalam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mo‘yqalam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hamda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shakllardan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tasvirlar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qilish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mumkin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38214" y="159331"/>
            <a:ext cx="87621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Qalam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mo‘yqalam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b="8639"/>
          <a:stretch/>
        </p:blipFill>
        <p:spPr>
          <a:xfrm>
            <a:off x="5756858" y="1454081"/>
            <a:ext cx="3635216" cy="195364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924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Тема 12. Рисование панно &quot;Цветы в вазе&quot; - Сайт Веселовой Елены Романовны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0"/>
          <a:stretch/>
        </p:blipFill>
        <p:spPr bwMode="auto">
          <a:xfrm>
            <a:off x="1410844" y="4080508"/>
            <a:ext cx="3082415" cy="230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ndex of /wp-content/uploads/2015/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67" y="1187925"/>
            <a:ext cx="1820266" cy="287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Стилизованный медвежонок - paint.net клуб любителей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1" b="99366" l="500" r="100000">
                        <a14:foregroundMark x1="38167" y1="32558" x2="46500" y2="63425"/>
                        <a14:foregroundMark x1="56167" y1="31078" x2="44667" y2="48414"/>
                        <a14:foregroundMark x1="38167" y1="31501" x2="53500" y2="46512"/>
                        <a14:foregroundMark x1="52000" y1="54123" x2="48167" y2="65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49" y="1735516"/>
            <a:ext cx="4976863" cy="392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7317" y="289898"/>
            <a:ext cx="107628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b="1" dirty="0" smtClean="0">
                <a:solidFill>
                  <a:schemeClr val="bg1"/>
                </a:solidFill>
                <a:latin typeface="Arial"/>
                <a:cs typeface="Arial"/>
              </a:rPr>
              <a:t>Paint.Net dasturida sodda </a:t>
            </a:r>
            <a:r>
              <a:rPr lang="fi-FI" sz="4000" b="1" dirty="0">
                <a:solidFill>
                  <a:schemeClr val="bg1"/>
                </a:solidFill>
                <a:latin typeface="Arial"/>
                <a:cs typeface="Arial"/>
              </a:rPr>
              <a:t>tasvirlar yaratish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298CC6-B183-43E9-A1EE-1073DA02808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" y="1470045"/>
            <a:ext cx="3280908" cy="261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\Downloads\images (46).jpg">
            <a:extLst>
              <a:ext uri="{FF2B5EF4-FFF2-40B4-BE49-F238E27FC236}">
                <a16:creationId xmlns:a16="http://schemas.microsoft.com/office/drawing/2014/main" id="{E53B183B-C0B7-4518-A47B-283E111C643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68" y="4197337"/>
            <a:ext cx="2622281" cy="2188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49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Photo-Gallery - ISR INDUST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213">
            <a:off x="7574908" y="2818671"/>
            <a:ext cx="3781559" cy="335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Как пользоваться Paint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02" y="2977107"/>
            <a:ext cx="3481385" cy="34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hoto Gallery - Jungle Greens Homestay Chikmagal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57" y="2488776"/>
            <a:ext cx="4765419" cy="451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624" y="1163282"/>
            <a:ext cx="112677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Paint.Net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dasturida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tasvirlar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imkoniyatlarining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yondashuv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tayyor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rasmlarni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39644" y="385575"/>
            <a:ext cx="6505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Paint.Net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59076" y="256088"/>
            <a:ext cx="8234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Rasmlarga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O'zbekiston Respublikasi ekologiya va atrof muhitni muhofaza qilish davlat  qo'mit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38" y="3139650"/>
            <a:ext cx="5412656" cy="32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2" y="1226575"/>
            <a:ext cx="5365954" cy="53659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6973" y="1226575"/>
            <a:ext cx="52995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rasmlarga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3275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3406" y="206785"/>
            <a:ext cx="86601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Paint.Net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393" y="1244815"/>
            <a:ext cx="1049103" cy="52249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t="78636" r="48695" b="10920"/>
          <a:stretch/>
        </p:blipFill>
        <p:spPr>
          <a:xfrm>
            <a:off x="1427715" y="2479667"/>
            <a:ext cx="2849317" cy="28887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99852" y="2125247"/>
            <a:ext cx="53838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Paint.NET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dasturida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yozish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uskunalar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panelidagi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z-Cyrl-UZ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uz-Cyrl-UZ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Т”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piktogrammasidan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foydalaniladi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54393" y="5368413"/>
            <a:ext cx="524551" cy="5161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88154" y="2494415"/>
            <a:ext cx="160492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1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7715" y="2494415"/>
            <a:ext cx="2849317" cy="287399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>
            <a:stCxn id="4" idx="1"/>
          </p:cNvCxnSpPr>
          <p:nvPr/>
        </p:nvCxnSpPr>
        <p:spPr>
          <a:xfrm flipH="1" flipV="1">
            <a:off x="4241161" y="5170792"/>
            <a:ext cx="1013232" cy="4557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8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ruza\AppData\Local\Temp\SNAGHTML385dc4b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0" y="178820"/>
            <a:ext cx="10323872" cy="653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992109" y="3187261"/>
            <a:ext cx="524551" cy="5161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30974" y="871764"/>
            <a:ext cx="7104755" cy="4998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7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17337</TotalTime>
  <Words>170</Words>
  <Application>Microsoft Office PowerPoint</Application>
  <PresentationFormat>Широкоэкранный</PresentationFormat>
  <Paragraphs>35</Paragraphs>
  <Slides>21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Helvetica</vt:lpstr>
      <vt:lpstr>Open Sans</vt:lpstr>
      <vt:lpstr>Times New Roman</vt:lpstr>
      <vt:lpstr>1_Office Theme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5_Template PresentationGo</vt:lpstr>
      <vt:lpstr>Объект упаковщика для оболочки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1215</cp:revision>
  <dcterms:created xsi:type="dcterms:W3CDTF">2020-04-30T17:20:46Z</dcterms:created>
  <dcterms:modified xsi:type="dcterms:W3CDTF">2020-12-04T09:32:37Z</dcterms:modified>
</cp:coreProperties>
</file>