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  <p:sldMasterId id="2147483721" r:id="rId6"/>
    <p:sldMasterId id="2147483723" r:id="rId7"/>
    <p:sldMasterId id="2147483749" r:id="rId8"/>
  </p:sldMasterIdLst>
  <p:notesMasterIdLst>
    <p:notesMasterId r:id="rId26"/>
  </p:notesMasterIdLst>
  <p:handoutMasterIdLst>
    <p:handoutMasterId r:id="rId27"/>
  </p:handoutMasterIdLst>
  <p:sldIdLst>
    <p:sldId id="628" r:id="rId9"/>
    <p:sldId id="704" r:id="rId10"/>
    <p:sldId id="794" r:id="rId11"/>
    <p:sldId id="795" r:id="rId12"/>
    <p:sldId id="783" r:id="rId13"/>
    <p:sldId id="796" r:id="rId14"/>
    <p:sldId id="766" r:id="rId15"/>
    <p:sldId id="797" r:id="rId16"/>
    <p:sldId id="798" r:id="rId17"/>
    <p:sldId id="767" r:id="rId18"/>
    <p:sldId id="799" r:id="rId19"/>
    <p:sldId id="800" r:id="rId20"/>
    <p:sldId id="801" r:id="rId21"/>
    <p:sldId id="802" r:id="rId22"/>
    <p:sldId id="772" r:id="rId23"/>
    <p:sldId id="784" r:id="rId24"/>
    <p:sldId id="793" r:id="rId25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CD5"/>
    <a:srgbClr val="2365C7"/>
    <a:srgbClr val="019FE9"/>
    <a:srgbClr val="2A5599"/>
    <a:srgbClr val="01528A"/>
    <a:srgbClr val="00753E"/>
    <a:srgbClr val="006FBE"/>
    <a:srgbClr val="F68100"/>
    <a:srgbClr val="A1D2D7"/>
    <a:srgbClr val="8CC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9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59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7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37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presentationgo.com/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12/7/2020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8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stonishing Ideas Graphic Design Clip Art Designing - Computer Graphic  Design Logo , Transparent Cartoon, Free Cliparts &amp; Silhouettes - Net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84" y="2605933"/>
            <a:ext cx="4948763" cy="34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806436" y="117868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6932" y="1821219"/>
            <a:ext cx="9222935" cy="2061149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lvl="0" algn="ctr" defTabSz="871057">
              <a:spcBef>
                <a:spcPts val="232"/>
              </a:spcBef>
              <a:defRPr/>
            </a:pPr>
            <a:r>
              <a:rPr kumimoji="0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fi-FI" sz="6600" b="1" dirty="0" smtClean="0">
                <a:latin typeface="Arial"/>
                <a:cs typeface="Arial"/>
              </a:rPr>
              <a:t>Qatlamlar bilan ishlash</a:t>
            </a:r>
            <a:endParaRPr kumimoji="0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9502357" y="167398"/>
            <a:ext cx="2281932" cy="1284316"/>
            <a:chOff x="9901419" y="579022"/>
            <a:chExt cx="1340489" cy="1349829"/>
          </a:xfrm>
        </p:grpSpPr>
        <p:grpSp>
          <p:nvGrpSpPr>
            <p:cNvPr id="9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12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</a:t>
              </a:r>
              <a:r>
                <a:rPr kumimoji="0" lang="ru-RU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026" name="Picture 2" descr="Что такое слой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667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84" y="4046049"/>
            <a:ext cx="3394429" cy="254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975" y="2264229"/>
            <a:ext cx="635454" cy="161813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7975" y="4767943"/>
            <a:ext cx="635454" cy="16181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ruza\AppData\Local\Temp\SNAGHTML51a1bb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9" y="1590999"/>
            <a:ext cx="4071370" cy="4638007"/>
          </a:xfrm>
          <a:prstGeom prst="rect">
            <a:avLst/>
          </a:prstGeom>
          <a:solidFill>
            <a:srgbClr val="2365C7"/>
          </a:solidFill>
          <a:ln>
            <a:solidFill>
              <a:srgbClr val="002060"/>
            </a:solidFill>
          </a:ln>
          <a:extLst/>
        </p:spPr>
      </p:pic>
      <p:pic>
        <p:nvPicPr>
          <p:cNvPr id="10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5" r="12375" b="-356"/>
          <a:stretch/>
        </p:blipFill>
        <p:spPr bwMode="auto">
          <a:xfrm>
            <a:off x="4865627" y="2219280"/>
            <a:ext cx="7036321" cy="105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983F72-98CA-4DCC-820D-4DC4BC28F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984" r="38507"/>
          <a:stretch/>
        </p:blipFill>
        <p:spPr>
          <a:xfrm>
            <a:off x="4884487" y="3979013"/>
            <a:ext cx="7061265" cy="11191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7815" y="269067"/>
            <a:ext cx="11514133" cy="646331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3927" y="5562648"/>
            <a:ext cx="4746754" cy="10298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ruza\AppData\Local\Temp\SNAGHTML51a1bb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9" y="1590999"/>
            <a:ext cx="4071370" cy="4638007"/>
          </a:xfrm>
          <a:prstGeom prst="rect">
            <a:avLst/>
          </a:prstGeom>
          <a:solidFill>
            <a:srgbClr val="2365C7"/>
          </a:solidFill>
          <a:ln>
            <a:solidFill>
              <a:srgbClr val="002060"/>
            </a:solidFill>
          </a:ln>
          <a:extLst/>
        </p:spPr>
      </p:pic>
      <p:pic>
        <p:nvPicPr>
          <p:cNvPr id="10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825" r="87409" b="-356"/>
          <a:stretch/>
        </p:blipFill>
        <p:spPr bwMode="auto">
          <a:xfrm>
            <a:off x="4703394" y="1199107"/>
            <a:ext cx="886245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815" y="269067"/>
            <a:ext cx="11514133" cy="646331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88825" r="75885" b="-356"/>
          <a:stretch/>
        </p:blipFill>
        <p:spPr bwMode="auto">
          <a:xfrm>
            <a:off x="4852219" y="2075976"/>
            <a:ext cx="707924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t="88825" r="63733" b="-356"/>
          <a:stretch/>
        </p:blipFill>
        <p:spPr bwMode="auto">
          <a:xfrm>
            <a:off x="4763731" y="2988691"/>
            <a:ext cx="870155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88825" r="51370" b="-356"/>
          <a:stretch/>
        </p:blipFill>
        <p:spPr bwMode="auto">
          <a:xfrm>
            <a:off x="4837472" y="3910002"/>
            <a:ext cx="825908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7" t="88825" r="29285" b="-356"/>
          <a:stretch/>
        </p:blipFill>
        <p:spPr bwMode="auto">
          <a:xfrm>
            <a:off x="4610216" y="4819365"/>
            <a:ext cx="1466125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2" t="88825" r="12375" b="-356"/>
          <a:stretch/>
        </p:blipFill>
        <p:spPr bwMode="auto">
          <a:xfrm>
            <a:off x="4704739" y="5740676"/>
            <a:ext cx="1270036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33886" y="14021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Roboto Medium"/>
              </a:rPr>
              <a:t>1</a:t>
            </a:r>
            <a:r>
              <a:rPr lang="en-US" sz="2800" dirty="0">
                <a:latin typeface="Roboto Medium"/>
              </a:rPr>
              <a:t>. </a:t>
            </a:r>
            <a:r>
              <a:rPr lang="en-US" sz="2800" dirty="0" err="1">
                <a:latin typeface="Roboto Light"/>
              </a:rPr>
              <a:t>Yangi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qatlam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hosil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qilish</a:t>
            </a:r>
            <a:r>
              <a:rPr lang="en-US" sz="2800" dirty="0">
                <a:latin typeface="Roboto Light"/>
              </a:rPr>
              <a:t>.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63380" y="320995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Roboto Medium"/>
              </a:rPr>
              <a:t>3</a:t>
            </a:r>
            <a:r>
              <a:rPr lang="en-US" sz="2800" dirty="0">
                <a:latin typeface="Roboto Medium"/>
              </a:rPr>
              <a:t>. </a:t>
            </a:r>
            <a:r>
              <a:rPr lang="en-US" sz="2800" dirty="0" err="1">
                <a:latin typeface="Roboto Light"/>
              </a:rPr>
              <a:t>Qatlamdan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nusxa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olish</a:t>
            </a:r>
            <a:r>
              <a:rPr lang="en-US" sz="2800" dirty="0">
                <a:latin typeface="Roboto Light"/>
              </a:rPr>
              <a:t>. 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48631" y="232342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Roboto Medium"/>
              </a:rPr>
              <a:t>2</a:t>
            </a:r>
            <a:r>
              <a:rPr lang="en-US" sz="2800" dirty="0">
                <a:latin typeface="Roboto Medium"/>
              </a:rPr>
              <a:t>. </a:t>
            </a:r>
            <a:r>
              <a:rPr lang="en-US" sz="2800" dirty="0" err="1">
                <a:latin typeface="Roboto Light"/>
              </a:rPr>
              <a:t>Faol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qatlamni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o‘chirib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tashlash</a:t>
            </a:r>
            <a:r>
              <a:rPr lang="en-US" sz="2800" dirty="0">
                <a:latin typeface="Roboto Light"/>
              </a:rPr>
              <a:t>. 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820699" y="5930697"/>
            <a:ext cx="5240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Roboto Medium"/>
              </a:rPr>
              <a:t>7</a:t>
            </a:r>
            <a:r>
              <a:rPr lang="en-US" sz="2800" dirty="0">
                <a:latin typeface="Roboto Medium"/>
              </a:rPr>
              <a:t>. </a:t>
            </a:r>
            <a:r>
              <a:rPr lang="en-US" sz="2800" dirty="0" err="1">
                <a:latin typeface="Roboto Light"/>
              </a:rPr>
              <a:t>Xususiyatlar</a:t>
            </a:r>
            <a:r>
              <a:rPr lang="en-US" sz="2800" dirty="0">
                <a:latin typeface="Roboto Light"/>
              </a:rPr>
              <a:t>. 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663380" y="4086940"/>
            <a:ext cx="5923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Roboto Medium"/>
              </a:rPr>
              <a:t>4. </a:t>
            </a:r>
            <a:r>
              <a:rPr lang="en-US" sz="2800" dirty="0" err="1">
                <a:latin typeface="Roboto Light"/>
              </a:rPr>
              <a:t>Keyingi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qatlam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bilan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birlashtirish</a:t>
            </a:r>
            <a:r>
              <a:rPr lang="en-US" sz="2800" dirty="0">
                <a:latin typeface="Roboto Light"/>
              </a:rPr>
              <a:t>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70864" y="4819365"/>
            <a:ext cx="47628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Roboto Medium"/>
              </a:rPr>
              <a:t>5. </a:t>
            </a:r>
            <a:r>
              <a:rPr lang="en-US" sz="2800" dirty="0" err="1">
                <a:latin typeface="Roboto Light"/>
              </a:rPr>
              <a:t>Qatlamni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 smtClean="0">
                <a:latin typeface="Roboto Light"/>
              </a:rPr>
              <a:t>yuqoriga</a:t>
            </a:r>
            <a:r>
              <a:rPr lang="en-US" sz="2800" dirty="0" smtClean="0">
                <a:latin typeface="Roboto Light"/>
              </a:rPr>
              <a:t> </a:t>
            </a:r>
            <a:r>
              <a:rPr lang="en-US" sz="2800" dirty="0" err="1" smtClean="0">
                <a:latin typeface="Roboto Light"/>
              </a:rPr>
              <a:t>siljitish</a:t>
            </a:r>
            <a:r>
              <a:rPr lang="en-US" sz="2800" dirty="0" smtClean="0">
                <a:latin typeface="Roboto Light"/>
              </a:rPr>
              <a:t>.</a:t>
            </a:r>
          </a:p>
          <a:p>
            <a:r>
              <a:rPr lang="en-US" sz="2800" dirty="0" smtClean="0">
                <a:latin typeface="Roboto Medium"/>
              </a:rPr>
              <a:t>6. </a:t>
            </a:r>
            <a:r>
              <a:rPr lang="en-US" sz="2800" dirty="0" err="1">
                <a:latin typeface="Roboto Light"/>
              </a:rPr>
              <a:t>Qatlamni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 smtClean="0">
                <a:latin typeface="Roboto Light"/>
              </a:rPr>
              <a:t>quyiga</a:t>
            </a:r>
            <a:r>
              <a:rPr lang="en-US" sz="2800" dirty="0" smtClean="0">
                <a:latin typeface="Roboto Light"/>
              </a:rPr>
              <a:t> </a:t>
            </a:r>
            <a:r>
              <a:rPr lang="en-US" sz="2800" dirty="0" err="1" smtClean="0">
                <a:latin typeface="Roboto Light"/>
              </a:rPr>
              <a:t>siljitish</a:t>
            </a:r>
            <a:r>
              <a:rPr lang="en-US" sz="2800" dirty="0" smtClean="0">
                <a:latin typeface="Roboto Light"/>
              </a:rPr>
              <a:t>. </a:t>
            </a:r>
            <a:endParaRPr lang="en-US" sz="2800" dirty="0">
              <a:latin typeface="Roboto Light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3927" y="5562648"/>
            <a:ext cx="4746754" cy="89126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ruza\AppData\Local\Temp\SNAGHTML51a1bb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9" y="1590999"/>
            <a:ext cx="4071370" cy="4638007"/>
          </a:xfrm>
          <a:prstGeom prst="rect">
            <a:avLst/>
          </a:prstGeom>
          <a:solidFill>
            <a:srgbClr val="2365C7"/>
          </a:solidFill>
          <a:ln>
            <a:solidFill>
              <a:srgbClr val="002060"/>
            </a:solidFill>
          </a:ln>
          <a:extLst/>
        </p:spPr>
      </p:pic>
      <p:pic>
        <p:nvPicPr>
          <p:cNvPr id="10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825" r="87409" b="-356"/>
          <a:stretch/>
        </p:blipFill>
        <p:spPr bwMode="auto">
          <a:xfrm>
            <a:off x="4700824" y="1243354"/>
            <a:ext cx="1074771" cy="112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815" y="269067"/>
            <a:ext cx="11514133" cy="646331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Feruza\AppData\Local\Temp\SNAGHTML51a1bb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2" t="88825" r="12375" b="-356"/>
          <a:stretch/>
        </p:blipFill>
        <p:spPr bwMode="auto">
          <a:xfrm>
            <a:off x="4703394" y="2348205"/>
            <a:ext cx="1270036" cy="9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73430" y="147207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Roboto Medium"/>
              </a:rPr>
              <a:t>1</a:t>
            </a:r>
            <a:r>
              <a:rPr lang="en-US" sz="2800" dirty="0">
                <a:latin typeface="Roboto Medium"/>
              </a:rPr>
              <a:t>. </a:t>
            </a:r>
            <a:r>
              <a:rPr lang="en-US" sz="2800" dirty="0" err="1">
                <a:latin typeface="Roboto Light"/>
              </a:rPr>
              <a:t>Yangi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qatlam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hosil</a:t>
            </a:r>
            <a:r>
              <a:rPr lang="en-US" sz="2800" dirty="0">
                <a:latin typeface="Roboto Light"/>
              </a:rPr>
              <a:t> </a:t>
            </a:r>
            <a:r>
              <a:rPr lang="en-US" sz="2800" dirty="0" err="1">
                <a:latin typeface="Roboto Light"/>
              </a:rPr>
              <a:t>qilish</a:t>
            </a:r>
            <a:r>
              <a:rPr lang="en-US" sz="2800" dirty="0">
                <a:latin typeface="Roboto Light"/>
              </a:rPr>
              <a:t>. 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73430" y="2492735"/>
            <a:ext cx="5240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Roboto Medium"/>
              </a:rPr>
              <a:t>7</a:t>
            </a:r>
            <a:r>
              <a:rPr lang="en-US" sz="2800" dirty="0">
                <a:latin typeface="Roboto Medium"/>
              </a:rPr>
              <a:t>. </a:t>
            </a:r>
            <a:r>
              <a:rPr lang="en-US" sz="2800" dirty="0" err="1">
                <a:latin typeface="Roboto Light"/>
              </a:rPr>
              <a:t>Xususiyatlar</a:t>
            </a:r>
            <a:r>
              <a:rPr lang="en-US" sz="2800" dirty="0">
                <a:latin typeface="Roboto Light"/>
              </a:rPr>
              <a:t>. </a:t>
            </a:r>
            <a:endParaRPr lang="ru-RU" sz="2800" dirty="0"/>
          </a:p>
        </p:txBody>
      </p:sp>
      <p:pic>
        <p:nvPicPr>
          <p:cNvPr id="9218" name="Picture 2" descr="C:\Users\Feruza\AppData\Local\Temp\SNAGHTML51ae7fd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81" y="3157933"/>
            <a:ext cx="4431173" cy="34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815" y="269067"/>
            <a:ext cx="11514133" cy="646331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Feruza\AppData\Local\Temp\SNAGHTML51ae7f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1" y="1432372"/>
            <a:ext cx="6254319" cy="48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725" y="1402876"/>
            <a:ext cx="2931017" cy="513533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955458" y="4000040"/>
            <a:ext cx="2625213" cy="3064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Левая фигурная скобка 7"/>
          <p:cNvSpPr/>
          <p:nvPr/>
        </p:nvSpPr>
        <p:spPr>
          <a:xfrm>
            <a:off x="7774356" y="1432372"/>
            <a:ext cx="545690" cy="5004379"/>
          </a:xfrm>
          <a:prstGeom prst="leftBrace">
            <a:avLst>
              <a:gd name="adj1" fmla="val 54279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7815" y="2227005"/>
            <a:ext cx="6632417" cy="106188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7815" y="3746088"/>
            <a:ext cx="6632417" cy="106188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815" y="269067"/>
            <a:ext cx="11514133" cy="646331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Feruza\AppData\Local\Temp\SNAGHTML51ae7f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1" y="1432372"/>
            <a:ext cx="6254319" cy="48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66192" y="3020635"/>
            <a:ext cx="2808330" cy="8439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C:\Users\Feruza\AppData\Local\Temp\SNAGHTML51b607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49" y="1519823"/>
            <a:ext cx="4295655" cy="468962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657243" y="2287388"/>
            <a:ext cx="1244705" cy="3154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9528" y="188359"/>
            <a:ext cx="87621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600" y="1249883"/>
            <a:ext cx="7242399" cy="53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lo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9997" r="691"/>
          <a:stretch/>
        </p:blipFill>
        <p:spPr>
          <a:xfrm>
            <a:off x="232227" y="1318211"/>
            <a:ext cx="4418935" cy="47994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046" y="95250"/>
            <a:ext cx="12341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4778" y="1583419"/>
            <a:ext cx="7867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Savollar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(81-bet).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5239" y="3717918"/>
            <a:ext cx="7867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1-, 2-, 3-, 4-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Uyga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vazifa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32734" y="319058"/>
            <a:ext cx="12472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Paint.Net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imkoniyatlaridan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763516" y="3092730"/>
            <a:ext cx="4664467" cy="3283002"/>
            <a:chOff x="424529" y="1296261"/>
            <a:chExt cx="7839075" cy="5163534"/>
          </a:xfrm>
        </p:grpSpPr>
        <p:pic>
          <p:nvPicPr>
            <p:cNvPr id="7170" name="Picture 2" descr="KOMPYUTER HYZMATY!!! - Daşoguz - Naydizd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5"/>
            <a:stretch/>
          </p:blipFill>
          <p:spPr bwMode="auto">
            <a:xfrm>
              <a:off x="424529" y="1296261"/>
              <a:ext cx="7839075" cy="516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Добро пожаловать на сайт Paint.NE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342" y="2170549"/>
              <a:ext cx="4229124" cy="2616873"/>
            </a:xfrm>
            <a:prstGeom prst="rect">
              <a:avLst/>
            </a:prstGeom>
            <a:noFill/>
            <a:scene3d>
              <a:camera prst="perspectiveHeroicExtremeRightFacing">
                <a:rot lat="0" lon="204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6" name="Picture 8" descr="How To... Create A New iPhoto Library | No Problem Ma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111" y1="12626" x2="96111" y2="26263"/>
                        <a14:foregroundMark x1="29444" y1="9596" x2="96111" y2="22222"/>
                        <a14:foregroundMark x1="53333" y1="10101" x2="15000" y2="26263"/>
                        <a14:foregroundMark x1="40000" y1="7071" x2="5556" y2="23737"/>
                        <a14:foregroundMark x1="8333" y1="23737" x2="7778" y2="47980"/>
                        <a14:foregroundMark x1="14444" y1="26263" x2="92778" y2="74747"/>
                        <a14:foregroundMark x1="93333" y1="21212" x2="90000" y2="80303"/>
                        <a14:foregroundMark x1="82778" y1="20202" x2="86667" y2="36364"/>
                        <a14:foregroundMark x1="86667" y1="31313" x2="23333" y2="26263"/>
                        <a14:foregroundMark x1="49444" y1="20202" x2="52222" y2="37879"/>
                        <a14:foregroundMark x1="63333" y1="14646" x2="60556" y2="37879"/>
                        <a14:foregroundMark x1="8333" y1="44444" x2="13333" y2="80808"/>
                        <a14:foregroundMark x1="12778" y1="84848" x2="91667" y2="77273"/>
                        <a14:foregroundMark x1="91667" y1="77273" x2="23889" y2="88889"/>
                        <a14:foregroundMark x1="3333" y1="28788" x2="12222" y2="88889"/>
                        <a14:foregroundMark x1="9444" y1="83838" x2="18333" y2="93939"/>
                        <a14:foregroundMark x1="10000" y1="90909" x2="18889" y2="95455"/>
                        <a14:foregroundMark x1="15000" y1="96970" x2="95556" y2="83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3"/>
          <a:stretch/>
        </p:blipFill>
        <p:spPr bwMode="auto">
          <a:xfrm>
            <a:off x="6213843" y="1106863"/>
            <a:ext cx="2064666" cy="21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on MATN | NerdCubed Wiki | Fand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48" b="89950" l="0" r="100000">
                        <a14:backgroundMark x1="87500" y1="27136" x2="93000" y2="30151"/>
                        <a14:backgroundMark x1="71000" y1="51256" x2="72000" y2="66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1" b="26512"/>
          <a:stretch/>
        </p:blipFill>
        <p:spPr bwMode="auto">
          <a:xfrm>
            <a:off x="3610169" y="1684924"/>
            <a:ext cx="1961801" cy="8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87889"/>
          <a:stretch/>
        </p:blipFill>
        <p:spPr>
          <a:xfrm>
            <a:off x="1012281" y="4926434"/>
            <a:ext cx="1935315" cy="1167334"/>
          </a:xfrm>
          <a:prstGeom prst="rect">
            <a:avLst/>
          </a:prstGeom>
        </p:spPr>
      </p:pic>
      <p:pic>
        <p:nvPicPr>
          <p:cNvPr id="3076" name="Picture 4" descr="Bucket, Fill, Green, Paint Icon - Download Free Ic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47" y="2360538"/>
            <a:ext cx="2027186" cy="20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9315367" y="4734231"/>
            <a:ext cx="1495202" cy="1359537"/>
            <a:chOff x="6800973" y="3731342"/>
            <a:chExt cx="2050639" cy="199425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506929" y="4409768"/>
              <a:ext cx="1344683" cy="131583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Умножение 12"/>
            <p:cNvSpPr/>
            <p:nvPr/>
          </p:nvSpPr>
          <p:spPr>
            <a:xfrm>
              <a:off x="6800973" y="3731342"/>
              <a:ext cx="1521634" cy="1356851"/>
            </a:xfrm>
            <a:prstGeom prst="mathMultiply">
              <a:avLst>
                <a:gd name="adj1" fmla="val 13639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Овал 15"/>
          <p:cNvSpPr/>
          <p:nvPr/>
        </p:nvSpPr>
        <p:spPr>
          <a:xfrm>
            <a:off x="10610209" y="4179757"/>
            <a:ext cx="980462" cy="8970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Varinha mágica png » PNG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7" y="2525582"/>
            <a:ext cx="1831809" cy="18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t="48485" r="47931"/>
          <a:stretch/>
        </p:blipFill>
        <p:spPr>
          <a:xfrm>
            <a:off x="2591542" y="2170037"/>
            <a:ext cx="1567638" cy="31430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457" y="1269001"/>
            <a:ext cx="1049103" cy="52249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54344" y="2829623"/>
            <a:ext cx="5383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Paint.NET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dasturida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sohani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belgilab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olishning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xil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usuli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mavjud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96307" y="1269001"/>
            <a:ext cx="585061" cy="21083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3630" y="1897811"/>
            <a:ext cx="3536929" cy="3436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4" idx="1"/>
          </p:cNvCxnSpPr>
          <p:nvPr/>
        </p:nvCxnSpPr>
        <p:spPr>
          <a:xfrm flipH="1">
            <a:off x="4359959" y="2323191"/>
            <a:ext cx="836348" cy="7650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6693938" y="2301134"/>
            <a:ext cx="5118794" cy="30334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A2 Question Words Grammar Exercises for Flyers | Pre-Intermediate Le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49" y="1457772"/>
            <a:ext cx="4367032" cy="484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r="47931" b="50758"/>
          <a:stretch/>
        </p:blipFill>
        <p:spPr>
          <a:xfrm>
            <a:off x="1093354" y="2170037"/>
            <a:ext cx="1527337" cy="288883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021103" y="2148557"/>
            <a:ext cx="2930477" cy="29103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15" y="2415939"/>
            <a:ext cx="1796947" cy="259979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280219"/>
            <a:ext cx="12393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sohasini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belgilashning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9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0219"/>
            <a:ext cx="123935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Jadvalda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uskuna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endParaRPr lang="ru-RU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00929"/>
              </p:ext>
            </p:extLst>
          </p:nvPr>
        </p:nvGraphicFramePr>
        <p:xfrm>
          <a:off x="398206" y="1383337"/>
          <a:ext cx="11430000" cy="5119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8712">
                  <a:extLst>
                    <a:ext uri="{9D8B030D-6E8A-4147-A177-3AD203B41FA5}">
                      <a16:colId xmlns:a16="http://schemas.microsoft.com/office/drawing/2014/main" xmlns="" val="185938411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xmlns="" val="2992070554"/>
                    </a:ext>
                  </a:extLst>
                </a:gridCol>
                <a:gridCol w="2364485">
                  <a:extLst>
                    <a:ext uri="{9D8B030D-6E8A-4147-A177-3AD203B41FA5}">
                      <a16:colId xmlns:a16="http://schemas.microsoft.com/office/drawing/2014/main" xmlns="" val="2521387351"/>
                    </a:ext>
                  </a:extLst>
                </a:gridCol>
                <a:gridCol w="2256503">
                  <a:extLst>
                    <a:ext uri="{9D8B030D-6E8A-4147-A177-3AD203B41FA5}">
                      <a16:colId xmlns:a16="http://schemas.microsoft.com/office/drawing/2014/main" xmlns="" val="953830168"/>
                    </a:ext>
                  </a:extLst>
                </a:gridCol>
              </a:tblGrid>
              <a:tr h="14925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1779794"/>
                  </a:ext>
                </a:extLst>
              </a:tr>
              <a:tr h="2943978">
                <a:tc>
                  <a:txBody>
                    <a:bodyPr/>
                    <a:lstStyle/>
                    <a:p>
                      <a:r>
                        <a:rPr lang="en-US" sz="2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2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to‘rtburchak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shaklida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belgilab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r>
                        <a:rPr lang="en-US" sz="2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 (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rasmni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ixtiyoriy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konturi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bo‘yicha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belgilab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</a:p>
                    <a:p>
                      <a:r>
                        <a:rPr lang="en-US" sz="29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9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ohani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oval (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doira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shaklida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belgilab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Belgilangan</a:t>
                      </a:r>
                      <a:r>
                        <a:rPr lang="en-US" sz="2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sohani</a:t>
                      </a:r>
                      <a:r>
                        <a:rPr lang="en-US" sz="2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qirqib</a:t>
                      </a:r>
                      <a:r>
                        <a:rPr lang="en-US" sz="29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endParaRPr lang="ru-RU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egri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chiziq</a:t>
                      </a:r>
                      <a:endParaRPr lang="ru-RU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Sehrli</a:t>
                      </a:r>
                      <a:r>
                        <a:rPr lang="en-US" sz="2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9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tayoqcha</a:t>
                      </a:r>
                      <a:endParaRPr lang="ru-RU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911592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146E5F-D302-4400-AC58-3ADCBC4B0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2" t="4130" r="22561" b="77733"/>
          <a:stretch/>
        </p:blipFill>
        <p:spPr>
          <a:xfrm>
            <a:off x="781215" y="1725562"/>
            <a:ext cx="1032387" cy="966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146E5F-D302-4400-AC58-3ADCBC4B0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9" t="76702" r="10681" b="3092"/>
          <a:stretch/>
        </p:blipFill>
        <p:spPr>
          <a:xfrm>
            <a:off x="10095098" y="1680541"/>
            <a:ext cx="1238866" cy="107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146E5F-D302-4400-AC58-3ADCBC4B0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2" t="28632" r="22561" b="52852"/>
          <a:stretch/>
        </p:blipFill>
        <p:spPr>
          <a:xfrm>
            <a:off x="2063983" y="1725562"/>
            <a:ext cx="1032387" cy="98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F146E5F-D302-4400-AC58-3ADCBC4B0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2" t="52975" r="22561" b="29616"/>
          <a:stretch/>
        </p:blipFill>
        <p:spPr>
          <a:xfrm>
            <a:off x="3346751" y="1725562"/>
            <a:ext cx="1032387" cy="98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Группа 18"/>
          <p:cNvGrpSpPr/>
          <p:nvPr/>
        </p:nvGrpSpPr>
        <p:grpSpPr>
          <a:xfrm>
            <a:off x="5511555" y="1706223"/>
            <a:ext cx="954647" cy="981155"/>
            <a:chOff x="5511555" y="2046146"/>
            <a:chExt cx="954647" cy="98115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62001" t="14712" r="24214" b="18942"/>
            <a:stretch/>
          </p:blipFill>
          <p:spPr>
            <a:xfrm>
              <a:off x="5511555" y="2046146"/>
              <a:ext cx="948239" cy="9725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/>
            <a:srcRect l="62001" t="14712" r="24214" b="18942"/>
            <a:stretch/>
          </p:blipFill>
          <p:spPr>
            <a:xfrm>
              <a:off x="5522822" y="2059732"/>
              <a:ext cx="943380" cy="967569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7661217" y="1665987"/>
            <a:ext cx="1238866" cy="1076633"/>
            <a:chOff x="7592211" y="1994105"/>
            <a:chExt cx="1238866" cy="107663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5F146E5F-D302-4400-AC58-3ADCBC4B0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19" t="76702" r="10681" b="3092"/>
            <a:stretch/>
          </p:blipFill>
          <p:spPr>
            <a:xfrm>
              <a:off x="7592211" y="1994105"/>
              <a:ext cx="1238866" cy="1076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63E6B368-FD9D-4F58-A44D-2819B7E23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81068" r="6360" b="9466"/>
            <a:stretch/>
          </p:blipFill>
          <p:spPr>
            <a:xfrm>
              <a:off x="7644615" y="2046146"/>
              <a:ext cx="975386" cy="957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7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3750" y="260879"/>
            <a:ext cx="87621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siljitish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56" y="1905735"/>
            <a:ext cx="1948754" cy="3897512"/>
          </a:xfrm>
          <a:prstGeom prst="rect">
            <a:avLst/>
          </a:prstGeom>
        </p:spPr>
      </p:pic>
      <p:sp>
        <p:nvSpPr>
          <p:cNvPr id="5" name="Левая фигурная скобка 4"/>
          <p:cNvSpPr/>
          <p:nvPr/>
        </p:nvSpPr>
        <p:spPr>
          <a:xfrm>
            <a:off x="2392175" y="2182760"/>
            <a:ext cx="634181" cy="3343461"/>
          </a:xfrm>
          <a:prstGeom prst="leftBrace">
            <a:avLst>
              <a:gd name="adj1" fmla="val 6879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Левая фигурная скобка 5"/>
          <p:cNvSpPr/>
          <p:nvPr/>
        </p:nvSpPr>
        <p:spPr>
          <a:xfrm rot="10800000">
            <a:off x="4810909" y="2182760"/>
            <a:ext cx="634181" cy="1548582"/>
          </a:xfrm>
          <a:prstGeom prst="leftBrace">
            <a:avLst>
              <a:gd name="adj1" fmla="val 33140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2664" y="2024115"/>
            <a:ext cx="624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Belgilangan</a:t>
            </a:r>
            <a:r>
              <a:rPr lang="en-US" alt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sohani</a:t>
            </a:r>
            <a:r>
              <a:rPr lang="en-US" alt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siljitish</a:t>
            </a:r>
            <a:endParaRPr lang="ru-RU" alt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22664" y="3110712"/>
            <a:ext cx="624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Sohani belgilab siljitish</a:t>
            </a:r>
            <a:endParaRPr lang="ru-RU" alt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6424" y="3254325"/>
            <a:ext cx="2377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Sohani</a:t>
            </a:r>
            <a:r>
              <a:rPr lang="en-US" alt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belgilash</a:t>
            </a:r>
            <a:endParaRPr lang="en-US" altLang="ru-RU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6424" y="4454654"/>
            <a:ext cx="2377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ru-RU" altLang="ru-RU" sz="5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918104" y="2636379"/>
            <a:ext cx="2377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5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ru-RU" altLang="ru-RU" sz="5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742" t="2579" r="23306" b="2151"/>
          <a:stretch/>
        </p:blipFill>
        <p:spPr>
          <a:xfrm>
            <a:off x="6524180" y="1244416"/>
            <a:ext cx="5294007" cy="5258396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7580" t="4301" r="22339" b="7097"/>
          <a:stretch/>
        </p:blipFill>
        <p:spPr>
          <a:xfrm>
            <a:off x="530942" y="1244416"/>
            <a:ext cx="5261094" cy="5235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51724" b="47993"/>
          <a:stretch/>
        </p:blipFill>
        <p:spPr>
          <a:xfrm>
            <a:off x="5174695" y="197703"/>
            <a:ext cx="1760941" cy="286238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4566993" y="863829"/>
            <a:ext cx="836348" cy="765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399738" y="2249997"/>
            <a:ext cx="898209" cy="3379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4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724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2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7986" y="319058"/>
            <a:ext cx="12472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Paint.Net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Что такое сло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67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1" y="1700828"/>
            <a:ext cx="5886662" cy="4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Feruza\AppData\Local\Temp\SNAGHTML5196ee5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66" y="1363051"/>
            <a:ext cx="4728398" cy="4752774"/>
          </a:xfrm>
          <a:prstGeom prst="rect">
            <a:avLst/>
          </a:prstGeom>
          <a:noFill/>
          <a:ln w="28575">
            <a:solidFill>
              <a:srgbClr val="0C7C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7986" y="319058"/>
            <a:ext cx="12472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Paint.Net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9441" y="2388598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Qatlam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—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ishchi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maydonning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ustki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qismiga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joylashtirish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ko‘rinmas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shaffof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Feruza\AppData\Local\Temp\SNAGHTML5196ee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87" y="1432063"/>
            <a:ext cx="4728398" cy="4752774"/>
          </a:xfrm>
          <a:prstGeom prst="rect">
            <a:avLst/>
          </a:prstGeom>
          <a:noFill/>
          <a:ln w="28575">
            <a:solidFill>
              <a:srgbClr val="0C7C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93354" y="1996903"/>
            <a:ext cx="5572664" cy="18115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34" y="1631815"/>
            <a:ext cx="7204452" cy="4941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7" y="364948"/>
            <a:ext cx="2243961" cy="12622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22670" y="1127582"/>
            <a:ext cx="38646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ru-RU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еню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bo‘limidan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Слои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bandi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tanlanadi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Ctrl+Shift+N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tugmachalari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amalga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oshiriladi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33187" y="288176"/>
            <a:ext cx="103541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19726</TotalTime>
  <Words>244</Words>
  <Application>Microsoft Office PowerPoint</Application>
  <PresentationFormat>Широкоэкранный</PresentationFormat>
  <Paragraphs>42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Helvetica</vt:lpstr>
      <vt:lpstr>Open Sans</vt:lpstr>
      <vt:lpstr>Roboto Light</vt:lpstr>
      <vt:lpstr>Roboto Medium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5_Template PresentationGo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1346</cp:revision>
  <dcterms:created xsi:type="dcterms:W3CDTF">2020-04-30T17:20:46Z</dcterms:created>
  <dcterms:modified xsi:type="dcterms:W3CDTF">2020-12-07T09:12:57Z</dcterms:modified>
</cp:coreProperties>
</file>