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320" r:id="rId2"/>
    <p:sldId id="346" r:id="rId3"/>
    <p:sldId id="347" r:id="rId4"/>
    <p:sldId id="348" r:id="rId5"/>
    <p:sldId id="349" r:id="rId6"/>
    <p:sldId id="351" r:id="rId7"/>
    <p:sldId id="350" r:id="rId8"/>
    <p:sldId id="365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6" r:id="rId21"/>
    <p:sldId id="367" r:id="rId22"/>
    <p:sldId id="368" r:id="rId23"/>
    <p:sldId id="345" r:id="rId24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>
      <p:cViewPr varScale="1">
        <p:scale>
          <a:sx n="150" d="100"/>
          <a:sy n="150" d="100"/>
        </p:scale>
        <p:origin x="388" y="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3C2A13-6910-46C2-8653-F0659845CAAC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A94E9C5-52DD-4032-8C49-1658C33B281F}">
      <dgm:prSet phldrT="[Текст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400" b="1" dirty="0" err="1"/>
            <a:t>Matn</a:t>
          </a:r>
          <a:r>
            <a:rPr lang="en-US" sz="2400" b="1" dirty="0"/>
            <a:t> </a:t>
          </a:r>
          <a:r>
            <a:rPr lang="en-US" sz="2400" b="1" smtClean="0"/>
            <a:t>shaklida</a:t>
          </a:r>
          <a:endParaRPr lang="en-GB" sz="2400" b="1" dirty="0"/>
        </a:p>
      </dgm:t>
    </dgm:pt>
    <dgm:pt modelId="{762B6E93-CA79-4949-855A-317B0B147893}" type="parTrans" cxnId="{82619A52-34E9-4240-836E-C3CADCCC9F0E}">
      <dgm:prSet/>
      <dgm:spPr/>
      <dgm:t>
        <a:bodyPr/>
        <a:lstStyle/>
        <a:p>
          <a:endParaRPr lang="en-GB"/>
        </a:p>
      </dgm:t>
    </dgm:pt>
    <dgm:pt modelId="{FC44E384-4ABB-42DD-ADBA-215131E54BA8}" type="sibTrans" cxnId="{82619A52-34E9-4240-836E-C3CADCCC9F0E}">
      <dgm:prSet/>
      <dgm:spPr/>
      <dgm:t>
        <a:bodyPr/>
        <a:lstStyle/>
        <a:p>
          <a:endParaRPr lang="en-GB"/>
        </a:p>
      </dgm:t>
    </dgm:pt>
    <dgm:pt modelId="{E42134E6-A158-47DA-B3EC-2A6E9DC47ABA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400" b="1" dirty="0"/>
            <a:t>Formula </a:t>
          </a:r>
          <a:r>
            <a:rPr lang="en-US" sz="2400" b="1" dirty="0" err="1"/>
            <a:t>ko‘rinishida</a:t>
          </a:r>
          <a:endParaRPr lang="en-GB" sz="2400" b="1" dirty="0"/>
        </a:p>
      </dgm:t>
    </dgm:pt>
    <dgm:pt modelId="{C2921AB0-32B2-4734-B8F4-D4ECF8349D04}" type="parTrans" cxnId="{9439F7B7-CDCA-48D5-A12B-9F224062F67D}">
      <dgm:prSet/>
      <dgm:spPr/>
      <dgm:t>
        <a:bodyPr/>
        <a:lstStyle/>
        <a:p>
          <a:endParaRPr lang="en-GB"/>
        </a:p>
      </dgm:t>
    </dgm:pt>
    <dgm:pt modelId="{3BC99E5B-6248-455C-9850-DAE45849A4D5}" type="sibTrans" cxnId="{9439F7B7-CDCA-48D5-A12B-9F224062F67D}">
      <dgm:prSet/>
      <dgm:spPr/>
      <dgm:t>
        <a:bodyPr/>
        <a:lstStyle/>
        <a:p>
          <a:endParaRPr lang="en-GB"/>
        </a:p>
      </dgm:t>
    </dgm:pt>
    <dgm:pt modelId="{3A52533C-A8F6-4DFD-A42D-014DCB5624FB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2350" b="1" dirty="0" err="1"/>
            <a:t>Grafik</a:t>
          </a:r>
          <a:r>
            <a:rPr lang="en-US" sz="2350" b="1" dirty="0"/>
            <a:t> </a:t>
          </a:r>
          <a:r>
            <a:rPr lang="en-US" sz="2350" b="1" dirty="0" err="1"/>
            <a:t>blok</a:t>
          </a:r>
          <a:r>
            <a:rPr lang="en-US" sz="2350" b="1" dirty="0"/>
            <a:t> </a:t>
          </a:r>
          <a:r>
            <a:rPr lang="en-US" sz="2350" b="1" dirty="0" err="1"/>
            <a:t>sxema</a:t>
          </a:r>
          <a:r>
            <a:rPr lang="en-US" sz="2350" b="1" dirty="0"/>
            <a:t> </a:t>
          </a:r>
          <a:r>
            <a:rPr lang="en-US" sz="2350" b="1" dirty="0" err="1"/>
            <a:t>ko‘rinishida</a:t>
          </a:r>
          <a:endParaRPr lang="en-GB" sz="2350" b="1" dirty="0"/>
        </a:p>
      </dgm:t>
    </dgm:pt>
    <dgm:pt modelId="{BEE1DB44-4DDA-4557-9F22-AADB4F47DBD8}" type="parTrans" cxnId="{5E55AE20-EEC2-4CB7-90D5-37F7C0AE7104}">
      <dgm:prSet/>
      <dgm:spPr/>
      <dgm:t>
        <a:bodyPr/>
        <a:lstStyle/>
        <a:p>
          <a:endParaRPr lang="en-GB"/>
        </a:p>
      </dgm:t>
    </dgm:pt>
    <dgm:pt modelId="{16A3BEBF-8A83-4957-BC55-8FC0C6B7CEF1}" type="sibTrans" cxnId="{5E55AE20-EEC2-4CB7-90D5-37F7C0AE7104}">
      <dgm:prSet/>
      <dgm:spPr/>
      <dgm:t>
        <a:bodyPr/>
        <a:lstStyle/>
        <a:p>
          <a:endParaRPr lang="en-GB"/>
        </a:p>
      </dgm:t>
    </dgm:pt>
    <dgm:pt modelId="{B84886E1-4D53-4A77-A2E5-76942893EF30}">
      <dgm:prSet phldrT="[Текст]" custT="1"/>
      <dgm:spPr/>
      <dgm:t>
        <a:bodyPr/>
        <a:lstStyle/>
        <a:p>
          <a:r>
            <a:rPr lang="en-US" sz="2400" b="1" dirty="0"/>
            <a:t>Dastur </a:t>
          </a:r>
          <a:r>
            <a:rPr lang="en-US" sz="2400" b="1" dirty="0" err="1"/>
            <a:t>ko‘rinishida</a:t>
          </a:r>
          <a:endParaRPr lang="en-GB" sz="2400" b="1" dirty="0"/>
        </a:p>
      </dgm:t>
    </dgm:pt>
    <dgm:pt modelId="{A5DEDC0F-A883-4A4F-BFCB-62C6B6D776EC}" type="parTrans" cxnId="{8754FA81-9E86-49D6-B83D-2E920EAE13C0}">
      <dgm:prSet/>
      <dgm:spPr/>
      <dgm:t>
        <a:bodyPr/>
        <a:lstStyle/>
        <a:p>
          <a:endParaRPr lang="en-GB"/>
        </a:p>
      </dgm:t>
    </dgm:pt>
    <dgm:pt modelId="{6E09ADC5-890F-436B-ADF3-93B816C5EFF0}" type="sibTrans" cxnId="{8754FA81-9E86-49D6-B83D-2E920EAE13C0}">
      <dgm:prSet/>
      <dgm:spPr/>
      <dgm:t>
        <a:bodyPr/>
        <a:lstStyle/>
        <a:p>
          <a:endParaRPr lang="en-GB"/>
        </a:p>
      </dgm:t>
    </dgm:pt>
    <dgm:pt modelId="{2D0CD1E0-D09F-472C-B694-BFFEE1F3C10C}" type="pres">
      <dgm:prSet presAssocID="{D33C2A13-6910-46C2-8653-F0659845CAA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8688AF-80D0-4BD6-9096-BBE0587E3EBF}" type="pres">
      <dgm:prSet presAssocID="{BA94E9C5-52DD-4032-8C49-1658C33B281F}" presName="node" presStyleLbl="node1" presStyleIdx="0" presStyleCnt="4" custScaleX="140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C4F0C9-7308-4C00-988B-5918E0EB1E6F}" type="pres">
      <dgm:prSet presAssocID="{FC44E384-4ABB-42DD-ADBA-215131E54BA8}" presName="sibTrans" presStyleCnt="0"/>
      <dgm:spPr/>
    </dgm:pt>
    <dgm:pt modelId="{6A517433-C7C5-47CE-80A9-D96F7DD3256E}" type="pres">
      <dgm:prSet presAssocID="{E42134E6-A158-47DA-B3EC-2A6E9DC47ABA}" presName="node" presStyleLbl="node1" presStyleIdx="1" presStyleCnt="4" custScaleX="1365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3712D1-3D25-46C6-A177-14A060513FFD}" type="pres">
      <dgm:prSet presAssocID="{3BC99E5B-6248-455C-9850-DAE45849A4D5}" presName="sibTrans" presStyleCnt="0"/>
      <dgm:spPr/>
    </dgm:pt>
    <dgm:pt modelId="{A0A55B40-4923-4748-9C33-78C86FF45F20}" type="pres">
      <dgm:prSet presAssocID="{3A52533C-A8F6-4DFD-A42D-014DCB5624FB}" presName="node" presStyleLbl="node1" presStyleIdx="2" presStyleCnt="4" custScaleX="1401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F69060-2D6A-48F7-92CD-0FF4657120C3}" type="pres">
      <dgm:prSet presAssocID="{16A3BEBF-8A83-4957-BC55-8FC0C6B7CEF1}" presName="sibTrans" presStyleCnt="0"/>
      <dgm:spPr/>
    </dgm:pt>
    <dgm:pt modelId="{44E6A7E9-39BB-429E-81D6-CEC324B30AEA}" type="pres">
      <dgm:prSet presAssocID="{B84886E1-4D53-4A77-A2E5-76942893EF30}" presName="node" presStyleLbl="node1" presStyleIdx="3" presStyleCnt="4" custScaleX="136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55AE20-EEC2-4CB7-90D5-37F7C0AE7104}" srcId="{D33C2A13-6910-46C2-8653-F0659845CAAC}" destId="{3A52533C-A8F6-4DFD-A42D-014DCB5624FB}" srcOrd="2" destOrd="0" parTransId="{BEE1DB44-4DDA-4557-9F22-AADB4F47DBD8}" sibTransId="{16A3BEBF-8A83-4957-BC55-8FC0C6B7CEF1}"/>
    <dgm:cxn modelId="{31D61A9F-CE88-4AB1-8630-41371FFB43B0}" type="presOf" srcId="{3A52533C-A8F6-4DFD-A42D-014DCB5624FB}" destId="{A0A55B40-4923-4748-9C33-78C86FF45F20}" srcOrd="0" destOrd="0" presId="urn:microsoft.com/office/officeart/2005/8/layout/default"/>
    <dgm:cxn modelId="{09237F39-A24A-4A32-961A-0B21CF19086F}" type="presOf" srcId="{B84886E1-4D53-4A77-A2E5-76942893EF30}" destId="{44E6A7E9-39BB-429E-81D6-CEC324B30AEA}" srcOrd="0" destOrd="0" presId="urn:microsoft.com/office/officeart/2005/8/layout/default"/>
    <dgm:cxn modelId="{86E8FD88-90B6-4AF8-9742-D2E5A0DF3942}" type="presOf" srcId="{BA94E9C5-52DD-4032-8C49-1658C33B281F}" destId="{2F8688AF-80D0-4BD6-9096-BBE0587E3EBF}" srcOrd="0" destOrd="0" presId="urn:microsoft.com/office/officeart/2005/8/layout/default"/>
    <dgm:cxn modelId="{82619A52-34E9-4240-836E-C3CADCCC9F0E}" srcId="{D33C2A13-6910-46C2-8653-F0659845CAAC}" destId="{BA94E9C5-52DD-4032-8C49-1658C33B281F}" srcOrd="0" destOrd="0" parTransId="{762B6E93-CA79-4949-855A-317B0B147893}" sibTransId="{FC44E384-4ABB-42DD-ADBA-215131E54BA8}"/>
    <dgm:cxn modelId="{62DF2B45-D544-4A3E-8BA4-0014C7C57462}" type="presOf" srcId="{E42134E6-A158-47DA-B3EC-2A6E9DC47ABA}" destId="{6A517433-C7C5-47CE-80A9-D96F7DD3256E}" srcOrd="0" destOrd="0" presId="urn:microsoft.com/office/officeart/2005/8/layout/default"/>
    <dgm:cxn modelId="{8754FA81-9E86-49D6-B83D-2E920EAE13C0}" srcId="{D33C2A13-6910-46C2-8653-F0659845CAAC}" destId="{B84886E1-4D53-4A77-A2E5-76942893EF30}" srcOrd="3" destOrd="0" parTransId="{A5DEDC0F-A883-4A4F-BFCB-62C6B6D776EC}" sibTransId="{6E09ADC5-890F-436B-ADF3-93B816C5EFF0}"/>
    <dgm:cxn modelId="{9439F7B7-CDCA-48D5-A12B-9F224062F67D}" srcId="{D33C2A13-6910-46C2-8653-F0659845CAAC}" destId="{E42134E6-A158-47DA-B3EC-2A6E9DC47ABA}" srcOrd="1" destOrd="0" parTransId="{C2921AB0-32B2-4734-B8F4-D4ECF8349D04}" sibTransId="{3BC99E5B-6248-455C-9850-DAE45849A4D5}"/>
    <dgm:cxn modelId="{694BFC61-D8DA-4747-98DA-1EED12C7F224}" type="presOf" srcId="{D33C2A13-6910-46C2-8653-F0659845CAAC}" destId="{2D0CD1E0-D09F-472C-B694-BFFEE1F3C10C}" srcOrd="0" destOrd="0" presId="urn:microsoft.com/office/officeart/2005/8/layout/default"/>
    <dgm:cxn modelId="{0C5F48DD-BA65-479E-B872-9B3B96894765}" type="presParOf" srcId="{2D0CD1E0-D09F-472C-B694-BFFEE1F3C10C}" destId="{2F8688AF-80D0-4BD6-9096-BBE0587E3EBF}" srcOrd="0" destOrd="0" presId="urn:microsoft.com/office/officeart/2005/8/layout/default"/>
    <dgm:cxn modelId="{8D2F6615-2AF1-4D8D-8521-9883331F80FD}" type="presParOf" srcId="{2D0CD1E0-D09F-472C-B694-BFFEE1F3C10C}" destId="{7EC4F0C9-7308-4C00-988B-5918E0EB1E6F}" srcOrd="1" destOrd="0" presId="urn:microsoft.com/office/officeart/2005/8/layout/default"/>
    <dgm:cxn modelId="{F51C2351-252E-47F1-B841-F592C529E46A}" type="presParOf" srcId="{2D0CD1E0-D09F-472C-B694-BFFEE1F3C10C}" destId="{6A517433-C7C5-47CE-80A9-D96F7DD3256E}" srcOrd="2" destOrd="0" presId="urn:microsoft.com/office/officeart/2005/8/layout/default"/>
    <dgm:cxn modelId="{FCB34EE1-2AD4-4BE1-AF9C-7379E1D6D38A}" type="presParOf" srcId="{2D0CD1E0-D09F-472C-B694-BFFEE1F3C10C}" destId="{DB3712D1-3D25-46C6-A177-14A060513FFD}" srcOrd="3" destOrd="0" presId="urn:microsoft.com/office/officeart/2005/8/layout/default"/>
    <dgm:cxn modelId="{482B3E2D-1DFD-4CE9-8BA9-C30B246957C1}" type="presParOf" srcId="{2D0CD1E0-D09F-472C-B694-BFFEE1F3C10C}" destId="{A0A55B40-4923-4748-9C33-78C86FF45F20}" srcOrd="4" destOrd="0" presId="urn:microsoft.com/office/officeart/2005/8/layout/default"/>
    <dgm:cxn modelId="{055DC3CF-6746-4138-BF23-73D09527C1D3}" type="presParOf" srcId="{2D0CD1E0-D09F-472C-B694-BFFEE1F3C10C}" destId="{07F69060-2D6A-48F7-92CD-0FF4657120C3}" srcOrd="5" destOrd="0" presId="urn:microsoft.com/office/officeart/2005/8/layout/default"/>
    <dgm:cxn modelId="{AC1A38C5-E574-4000-958C-C3D41CB47029}" type="presParOf" srcId="{2D0CD1E0-D09F-472C-B694-BFFEE1F3C10C}" destId="{44E6A7E9-39BB-429E-81D6-CEC324B30AE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2FF6C2-6C2B-448A-B379-63409994960F}" type="doc">
      <dgm:prSet loTypeId="urn:microsoft.com/office/officeart/2005/8/layout/cycle2" loCatId="cycle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09392388-DDAD-486E-9691-45383A244315}">
      <dgm:prSet phldrT="[Текст]"/>
      <dgm:spPr/>
      <dgm:t>
        <a:bodyPr/>
        <a:lstStyle/>
        <a:p>
          <a:r>
            <a:rPr lang="en-US" dirty="0"/>
            <a:t>Offline</a:t>
          </a:r>
          <a:endParaRPr lang="en-GB" dirty="0"/>
        </a:p>
      </dgm:t>
    </dgm:pt>
    <dgm:pt modelId="{DECA8F62-CCEC-4AD1-A890-97583125BACE}" type="parTrans" cxnId="{87ACB6CD-2216-47AA-9CE8-DB02FCE249C3}">
      <dgm:prSet/>
      <dgm:spPr/>
      <dgm:t>
        <a:bodyPr/>
        <a:lstStyle/>
        <a:p>
          <a:endParaRPr lang="en-GB"/>
        </a:p>
      </dgm:t>
    </dgm:pt>
    <dgm:pt modelId="{80B1B2BA-211A-44B9-A478-5974A19CF73E}" type="sibTrans" cxnId="{87ACB6CD-2216-47AA-9CE8-DB02FCE249C3}">
      <dgm:prSet/>
      <dgm:spPr/>
      <dgm:t>
        <a:bodyPr/>
        <a:lstStyle/>
        <a:p>
          <a:endParaRPr lang="en-GB"/>
        </a:p>
      </dgm:t>
    </dgm:pt>
    <dgm:pt modelId="{0593A187-D456-40D5-8AC7-90ADD2168CBF}">
      <dgm:prSet phldrT="[Текст]"/>
      <dgm:spPr/>
      <dgm:t>
        <a:bodyPr/>
        <a:lstStyle/>
        <a:p>
          <a:r>
            <a:rPr lang="en-US" dirty="0"/>
            <a:t>Online</a:t>
          </a:r>
          <a:endParaRPr lang="en-GB" dirty="0"/>
        </a:p>
      </dgm:t>
    </dgm:pt>
    <dgm:pt modelId="{351FE71B-B9BB-45FB-B755-3D5E353C7989}" type="parTrans" cxnId="{78C5FBC8-11F5-4CA0-B986-02ABF730727F}">
      <dgm:prSet/>
      <dgm:spPr/>
      <dgm:t>
        <a:bodyPr/>
        <a:lstStyle/>
        <a:p>
          <a:endParaRPr lang="en-GB"/>
        </a:p>
      </dgm:t>
    </dgm:pt>
    <dgm:pt modelId="{5330A8FD-6220-4BEE-AA27-7F88149E7BFC}" type="sibTrans" cxnId="{78C5FBC8-11F5-4CA0-B986-02ABF730727F}">
      <dgm:prSet/>
      <dgm:spPr/>
      <dgm:t>
        <a:bodyPr/>
        <a:lstStyle/>
        <a:p>
          <a:endParaRPr lang="en-GB"/>
        </a:p>
      </dgm:t>
    </dgm:pt>
    <dgm:pt modelId="{7FF21CE3-4BF2-414E-86E6-29079C5ADB5D}" type="pres">
      <dgm:prSet presAssocID="{362FF6C2-6C2B-448A-B379-63409994960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F7E472-8A27-43BA-8624-B11A84042269}" type="pres">
      <dgm:prSet presAssocID="{09392388-DDAD-486E-9691-45383A24431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8E73E7-D214-42EB-B010-06A6921CAC14}" type="pres">
      <dgm:prSet presAssocID="{80B1B2BA-211A-44B9-A478-5974A19CF73E}" presName="sibTrans" presStyleLbl="sibTrans2D1" presStyleIdx="0" presStyleCnt="2" custScaleX="64352" custLinFactNeighborX="417" custLinFactNeighborY="26200"/>
      <dgm:spPr/>
      <dgm:t>
        <a:bodyPr/>
        <a:lstStyle/>
        <a:p>
          <a:endParaRPr lang="ru-RU"/>
        </a:p>
      </dgm:t>
    </dgm:pt>
    <dgm:pt modelId="{29EADDB2-9DC8-41A6-9CB3-275F97BDAF97}" type="pres">
      <dgm:prSet presAssocID="{80B1B2BA-211A-44B9-A478-5974A19CF73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2C38E404-0E85-4714-92D0-E21A153DDE2D}" type="pres">
      <dgm:prSet presAssocID="{0593A187-D456-40D5-8AC7-90ADD2168CBF}" presName="node" presStyleLbl="node1" presStyleIdx="1" presStyleCnt="2" custRadScaleRad="164449" custRadScaleInc="53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8BACB-1B2E-44CC-9F2B-827B04775171}" type="pres">
      <dgm:prSet presAssocID="{5330A8FD-6220-4BEE-AA27-7F88149E7BFC}" presName="sibTrans" presStyleLbl="sibTrans2D1" presStyleIdx="1" presStyleCnt="2" custScaleX="64112" custLinFactNeighborX="-5363" custLinFactNeighborY="-26012"/>
      <dgm:spPr/>
      <dgm:t>
        <a:bodyPr/>
        <a:lstStyle/>
        <a:p>
          <a:endParaRPr lang="ru-RU"/>
        </a:p>
      </dgm:t>
    </dgm:pt>
    <dgm:pt modelId="{BD8D7DF9-2091-446D-AC11-F52BC520C157}" type="pres">
      <dgm:prSet presAssocID="{5330A8FD-6220-4BEE-AA27-7F88149E7BFC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87ACB6CD-2216-47AA-9CE8-DB02FCE249C3}" srcId="{362FF6C2-6C2B-448A-B379-63409994960F}" destId="{09392388-DDAD-486E-9691-45383A244315}" srcOrd="0" destOrd="0" parTransId="{DECA8F62-CCEC-4AD1-A890-97583125BACE}" sibTransId="{80B1B2BA-211A-44B9-A478-5974A19CF73E}"/>
    <dgm:cxn modelId="{DCABCAE3-C19C-46D4-9B63-83673547AF15}" type="presOf" srcId="{80B1B2BA-211A-44B9-A478-5974A19CF73E}" destId="{29EADDB2-9DC8-41A6-9CB3-275F97BDAF97}" srcOrd="1" destOrd="0" presId="urn:microsoft.com/office/officeart/2005/8/layout/cycle2"/>
    <dgm:cxn modelId="{78C5FBC8-11F5-4CA0-B986-02ABF730727F}" srcId="{362FF6C2-6C2B-448A-B379-63409994960F}" destId="{0593A187-D456-40D5-8AC7-90ADD2168CBF}" srcOrd="1" destOrd="0" parTransId="{351FE71B-B9BB-45FB-B755-3D5E353C7989}" sibTransId="{5330A8FD-6220-4BEE-AA27-7F88149E7BFC}"/>
    <dgm:cxn modelId="{CE53EE70-0CE0-4941-9C70-F918B3050409}" type="presOf" srcId="{0593A187-D456-40D5-8AC7-90ADD2168CBF}" destId="{2C38E404-0E85-4714-92D0-E21A153DDE2D}" srcOrd="0" destOrd="0" presId="urn:microsoft.com/office/officeart/2005/8/layout/cycle2"/>
    <dgm:cxn modelId="{94278C72-E2FD-4A9C-9E90-53053C7D8DF3}" type="presOf" srcId="{362FF6C2-6C2B-448A-B379-63409994960F}" destId="{7FF21CE3-4BF2-414E-86E6-29079C5ADB5D}" srcOrd="0" destOrd="0" presId="urn:microsoft.com/office/officeart/2005/8/layout/cycle2"/>
    <dgm:cxn modelId="{BDBC4FFC-169D-47FB-B234-F9F3A500839C}" type="presOf" srcId="{5330A8FD-6220-4BEE-AA27-7F88149E7BFC}" destId="{BD8D7DF9-2091-446D-AC11-F52BC520C157}" srcOrd="1" destOrd="0" presId="urn:microsoft.com/office/officeart/2005/8/layout/cycle2"/>
    <dgm:cxn modelId="{51B4C6A8-60AD-4EE4-A1C6-412210BB0BBA}" type="presOf" srcId="{80B1B2BA-211A-44B9-A478-5974A19CF73E}" destId="{A48E73E7-D214-42EB-B010-06A6921CAC14}" srcOrd="0" destOrd="0" presId="urn:microsoft.com/office/officeart/2005/8/layout/cycle2"/>
    <dgm:cxn modelId="{3796C750-DBB2-460E-B5FE-5BD916C591F1}" type="presOf" srcId="{09392388-DDAD-486E-9691-45383A244315}" destId="{6EF7E472-8A27-43BA-8624-B11A84042269}" srcOrd="0" destOrd="0" presId="urn:microsoft.com/office/officeart/2005/8/layout/cycle2"/>
    <dgm:cxn modelId="{F69720DD-0FAA-41A9-9F9C-CF5AF71EF051}" type="presOf" srcId="{5330A8FD-6220-4BEE-AA27-7F88149E7BFC}" destId="{6B08BACB-1B2E-44CC-9F2B-827B04775171}" srcOrd="0" destOrd="0" presId="urn:microsoft.com/office/officeart/2005/8/layout/cycle2"/>
    <dgm:cxn modelId="{7F01B597-CACF-4AE0-B8C6-2EA07DFD683D}" type="presParOf" srcId="{7FF21CE3-4BF2-414E-86E6-29079C5ADB5D}" destId="{6EF7E472-8A27-43BA-8624-B11A84042269}" srcOrd="0" destOrd="0" presId="urn:microsoft.com/office/officeart/2005/8/layout/cycle2"/>
    <dgm:cxn modelId="{6ECA789F-7C43-4F8F-89D5-5B22B9EB0605}" type="presParOf" srcId="{7FF21CE3-4BF2-414E-86E6-29079C5ADB5D}" destId="{A48E73E7-D214-42EB-B010-06A6921CAC14}" srcOrd="1" destOrd="0" presId="urn:microsoft.com/office/officeart/2005/8/layout/cycle2"/>
    <dgm:cxn modelId="{A77CE6B4-044D-4B6C-ACD5-BF228F365735}" type="presParOf" srcId="{A48E73E7-D214-42EB-B010-06A6921CAC14}" destId="{29EADDB2-9DC8-41A6-9CB3-275F97BDAF97}" srcOrd="0" destOrd="0" presId="urn:microsoft.com/office/officeart/2005/8/layout/cycle2"/>
    <dgm:cxn modelId="{7BE0463D-818F-477D-88F7-71746F137B08}" type="presParOf" srcId="{7FF21CE3-4BF2-414E-86E6-29079C5ADB5D}" destId="{2C38E404-0E85-4714-92D0-E21A153DDE2D}" srcOrd="2" destOrd="0" presId="urn:microsoft.com/office/officeart/2005/8/layout/cycle2"/>
    <dgm:cxn modelId="{4A7F50D1-4394-4E6B-B4BF-0F092D774F87}" type="presParOf" srcId="{7FF21CE3-4BF2-414E-86E6-29079C5ADB5D}" destId="{6B08BACB-1B2E-44CC-9F2B-827B04775171}" srcOrd="3" destOrd="0" presId="urn:microsoft.com/office/officeart/2005/8/layout/cycle2"/>
    <dgm:cxn modelId="{79AD7407-DDD8-446F-838D-95D5222D07BC}" type="presParOf" srcId="{6B08BACB-1B2E-44CC-9F2B-827B04775171}" destId="{BD8D7DF9-2091-446D-AC11-F52BC520C15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688AF-80D0-4BD6-9096-BBE0587E3EBF}">
      <dsp:nvSpPr>
        <dsp:cNvPr id="0" name=""/>
        <dsp:cNvSpPr/>
      </dsp:nvSpPr>
      <dsp:spPr>
        <a:xfrm>
          <a:off x="228599" y="207"/>
          <a:ext cx="2371858" cy="1013203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/>
            <a:t>Matn</a:t>
          </a:r>
          <a:r>
            <a:rPr lang="en-US" sz="2400" b="1" kern="1200" dirty="0"/>
            <a:t> </a:t>
          </a:r>
          <a:r>
            <a:rPr lang="en-US" sz="2400" b="1" kern="1200" smtClean="0"/>
            <a:t>shaklida</a:t>
          </a:r>
          <a:endParaRPr lang="en-GB" sz="2400" b="1" kern="1200" dirty="0"/>
        </a:p>
      </dsp:txBody>
      <dsp:txXfrm>
        <a:off x="228599" y="207"/>
        <a:ext cx="2371858" cy="1013203"/>
      </dsp:txXfrm>
    </dsp:sp>
    <dsp:sp modelId="{6A517433-C7C5-47CE-80A9-D96F7DD3256E}">
      <dsp:nvSpPr>
        <dsp:cNvPr id="0" name=""/>
        <dsp:cNvSpPr/>
      </dsp:nvSpPr>
      <dsp:spPr>
        <a:xfrm>
          <a:off x="2769324" y="207"/>
          <a:ext cx="2306371" cy="1013203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Formula </a:t>
          </a:r>
          <a:r>
            <a:rPr lang="en-US" sz="2400" b="1" kern="1200" dirty="0" err="1"/>
            <a:t>ko‘rinishida</a:t>
          </a:r>
          <a:endParaRPr lang="en-GB" sz="2400" b="1" kern="1200" dirty="0"/>
        </a:p>
      </dsp:txBody>
      <dsp:txXfrm>
        <a:off x="2769324" y="207"/>
        <a:ext cx="2306371" cy="1013203"/>
      </dsp:txXfrm>
    </dsp:sp>
    <dsp:sp modelId="{A0A55B40-4923-4748-9C33-78C86FF45F20}">
      <dsp:nvSpPr>
        <dsp:cNvPr id="0" name=""/>
        <dsp:cNvSpPr/>
      </dsp:nvSpPr>
      <dsp:spPr>
        <a:xfrm>
          <a:off x="228599" y="1182278"/>
          <a:ext cx="2366724" cy="1013203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445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50" b="1" kern="1200" dirty="0" err="1"/>
            <a:t>Grafik</a:t>
          </a:r>
          <a:r>
            <a:rPr lang="en-US" sz="2350" b="1" kern="1200" dirty="0"/>
            <a:t> </a:t>
          </a:r>
          <a:r>
            <a:rPr lang="en-US" sz="2350" b="1" kern="1200" dirty="0" err="1"/>
            <a:t>blok</a:t>
          </a:r>
          <a:r>
            <a:rPr lang="en-US" sz="2350" b="1" kern="1200" dirty="0"/>
            <a:t> </a:t>
          </a:r>
          <a:r>
            <a:rPr lang="en-US" sz="2350" b="1" kern="1200" dirty="0" err="1"/>
            <a:t>sxema</a:t>
          </a:r>
          <a:r>
            <a:rPr lang="en-US" sz="2350" b="1" kern="1200" dirty="0"/>
            <a:t> </a:t>
          </a:r>
          <a:r>
            <a:rPr lang="en-US" sz="2350" b="1" kern="1200" dirty="0" err="1"/>
            <a:t>ko‘rinishida</a:t>
          </a:r>
          <a:endParaRPr lang="en-GB" sz="2350" b="1" kern="1200" dirty="0"/>
        </a:p>
      </dsp:txBody>
      <dsp:txXfrm>
        <a:off x="228599" y="1182278"/>
        <a:ext cx="2366724" cy="1013203"/>
      </dsp:txXfrm>
    </dsp:sp>
    <dsp:sp modelId="{44E6A7E9-39BB-429E-81D6-CEC324B30AEA}">
      <dsp:nvSpPr>
        <dsp:cNvPr id="0" name=""/>
        <dsp:cNvSpPr/>
      </dsp:nvSpPr>
      <dsp:spPr>
        <a:xfrm>
          <a:off x="2764190" y="1182278"/>
          <a:ext cx="2311504" cy="1013203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Dastur </a:t>
          </a:r>
          <a:r>
            <a:rPr lang="en-US" sz="2400" b="1" kern="1200" dirty="0" err="1"/>
            <a:t>ko‘rinishida</a:t>
          </a:r>
          <a:endParaRPr lang="en-GB" sz="2400" b="1" kern="1200" dirty="0"/>
        </a:p>
      </dsp:txBody>
      <dsp:txXfrm>
        <a:off x="2764190" y="1182278"/>
        <a:ext cx="2311504" cy="10132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7E472-8A27-43BA-8624-B11A84042269}">
      <dsp:nvSpPr>
        <dsp:cNvPr id="0" name=""/>
        <dsp:cNvSpPr/>
      </dsp:nvSpPr>
      <dsp:spPr>
        <a:xfrm>
          <a:off x="765" y="30"/>
          <a:ext cx="1142189" cy="114218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Offline</a:t>
          </a:r>
          <a:endParaRPr lang="en-GB" sz="2100" kern="1200" dirty="0"/>
        </a:p>
      </dsp:txBody>
      <dsp:txXfrm>
        <a:off x="168035" y="167300"/>
        <a:ext cx="807649" cy="807649"/>
      </dsp:txXfrm>
    </dsp:sp>
    <dsp:sp modelId="{A48E73E7-D214-42EB-B010-06A6921CAC14}">
      <dsp:nvSpPr>
        <dsp:cNvPr id="0" name=""/>
        <dsp:cNvSpPr/>
      </dsp:nvSpPr>
      <dsp:spPr>
        <a:xfrm rot="21">
          <a:off x="1532471" y="-80694"/>
          <a:ext cx="914381" cy="3854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kern="1200"/>
        </a:p>
      </dsp:txBody>
      <dsp:txXfrm>
        <a:off x="1532471" y="-3596"/>
        <a:ext cx="798734" cy="231293"/>
      </dsp:txXfrm>
    </dsp:sp>
    <dsp:sp modelId="{2C38E404-0E85-4714-92D0-E21A153DDE2D}">
      <dsp:nvSpPr>
        <dsp:cNvPr id="0" name=""/>
        <dsp:cNvSpPr/>
      </dsp:nvSpPr>
      <dsp:spPr>
        <a:xfrm>
          <a:off x="2904877" y="61"/>
          <a:ext cx="1142189" cy="114218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Online</a:t>
          </a:r>
          <a:endParaRPr lang="en-GB" sz="2100" kern="1200" dirty="0"/>
        </a:p>
      </dsp:txBody>
      <dsp:txXfrm>
        <a:off x="3072147" y="167331"/>
        <a:ext cx="807649" cy="807649"/>
      </dsp:txXfrm>
    </dsp:sp>
    <dsp:sp modelId="{6B08BACB-1B2E-44CC-9F2B-827B04775171}">
      <dsp:nvSpPr>
        <dsp:cNvPr id="0" name=""/>
        <dsp:cNvSpPr/>
      </dsp:nvSpPr>
      <dsp:spPr>
        <a:xfrm rot="10800051">
          <a:off x="1532469" y="838210"/>
          <a:ext cx="910963" cy="3854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kern="1200"/>
        </a:p>
      </dsp:txBody>
      <dsp:txXfrm rot="10800000">
        <a:off x="1648116" y="915309"/>
        <a:ext cx="795316" cy="2312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7" Type="http://schemas.microsoft.com/office/2007/relationships/hdphoto" Target="../media/hdphoto7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microsoft.com/office/2007/relationships/hdphoto" Target="../media/hdphoto6.wdp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CA479FA-01CD-4764-9122-65960CE0B7DE}"/>
              </a:ext>
            </a:extLst>
          </p:cNvPr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D48F187-A871-4799-B0F4-AFA305E548EF}"/>
              </a:ext>
            </a:extLst>
          </p:cNvPr>
          <p:cNvSpPr/>
          <p:nvPr/>
        </p:nvSpPr>
        <p:spPr>
          <a:xfrm>
            <a:off x="437789" y="2160611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59952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1900" spc="-5" dirty="0"/>
              <a:t>INFORMATIKA VA AXBOROT TEXNOLOGIYALARI</a:t>
            </a:r>
            <a:endParaRPr lang="en-US" sz="19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C2710C8F-3E68-4924-B155-F7B072AA3F3F}"/>
              </a:ext>
            </a:extLst>
          </p:cNvPr>
          <p:cNvGrpSpPr/>
          <p:nvPr/>
        </p:nvGrpSpPr>
        <p:grpSpPr>
          <a:xfrm>
            <a:off x="4635500" y="212867"/>
            <a:ext cx="995327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id="{AF298A55-6A4A-4284-9B31-3EAFC45AFA77}"/>
              </a:ext>
            </a:extLst>
          </p:cNvPr>
          <p:cNvSpPr txBox="1"/>
          <p:nvPr/>
        </p:nvSpPr>
        <p:spPr>
          <a:xfrm>
            <a:off x="4604636" y="343135"/>
            <a:ext cx="105156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Cyrl-UZ" sz="2000" b="1" spc="1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id="{AD615112-7459-4CA7-8C46-AA15F067C4B7}"/>
              </a:ext>
            </a:extLst>
          </p:cNvPr>
          <p:cNvSpPr txBox="1"/>
          <p:nvPr/>
        </p:nvSpPr>
        <p:spPr>
          <a:xfrm>
            <a:off x="1054100" y="1489379"/>
            <a:ext cx="2336526" cy="82843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spcAft>
                <a:spcPts val="1200"/>
              </a:spcAft>
            </a:pPr>
            <a:r>
              <a:rPr lang="en-US" sz="2200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200" spc="-1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900" b="1" spc="-10" dirty="0">
                <a:solidFill>
                  <a:srgbClr val="002060"/>
                </a:solidFill>
                <a:latin typeface="Arial"/>
                <a:cs typeface="Arial"/>
              </a:rPr>
              <a:t>Scratch</a:t>
            </a:r>
            <a:r>
              <a:rPr lang="en-US" sz="22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200" b="1" spc="-10" dirty="0" err="1">
                <a:solidFill>
                  <a:srgbClr val="002060"/>
                </a:solidFill>
                <a:latin typeface="Arial"/>
                <a:cs typeface="Arial"/>
              </a:rPr>
              <a:t>dasturlash</a:t>
            </a:r>
            <a:r>
              <a:rPr lang="en-US" sz="22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200" b="1" spc="-10" dirty="0" err="1">
                <a:solidFill>
                  <a:srgbClr val="002060"/>
                </a:solidFill>
                <a:latin typeface="Arial"/>
                <a:cs typeface="Arial"/>
              </a:rPr>
              <a:t>muhiti</a:t>
            </a:r>
            <a:endParaRPr lang="ru-RU" sz="22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552ECB0-D4A8-48AE-BD57-BEB0858D3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300" y="1393825"/>
            <a:ext cx="1686564" cy="156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ADDF7B-E733-4FBF-83B3-7A4E6C252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6938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Scratch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ECCA0D-A39D-4AFE-B262-DFBC5F04D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1661993"/>
          </a:xfrm>
        </p:spPr>
        <p:txBody>
          <a:bodyPr/>
          <a:lstStyle/>
          <a:p>
            <a:pPr algn="just"/>
            <a:r>
              <a:rPr lang="en-US" sz="1800" b="1" i="0" dirty="0">
                <a:solidFill>
                  <a:srgbClr val="0070C0"/>
                </a:solidFill>
              </a:rPr>
              <a:t>Scratch</a:t>
            </a:r>
            <a:r>
              <a:rPr lang="en-US" sz="1800" i="0" dirty="0"/>
              <a:t> dasturi </a:t>
            </a:r>
            <a:r>
              <a:rPr lang="en-US" sz="1800" i="0" dirty="0" err="1"/>
              <a:t>mutimediyali</a:t>
            </a:r>
            <a:r>
              <a:rPr lang="en-US" sz="1800" i="0" dirty="0"/>
              <a:t>, </a:t>
            </a:r>
            <a:r>
              <a:rPr lang="en-US" sz="1800" i="0" dirty="0" err="1"/>
              <a:t>grafik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tovushli</a:t>
            </a:r>
            <a:r>
              <a:rPr lang="en-US" sz="1800" i="0" dirty="0"/>
              <a:t> </a:t>
            </a:r>
            <a:r>
              <a:rPr lang="en-US" sz="1800" i="0" dirty="0" err="1"/>
              <a:t>uskunalar</a:t>
            </a:r>
            <a:r>
              <a:rPr lang="en-US" sz="1800" i="0" dirty="0"/>
              <a:t> </a:t>
            </a:r>
            <a:r>
              <a:rPr lang="en-US" sz="1800" i="0" dirty="0" err="1"/>
              <a:t>paneli</a:t>
            </a:r>
            <a:r>
              <a:rPr lang="en-US" sz="1800" i="0" dirty="0"/>
              <a:t>, </a:t>
            </a:r>
            <a:r>
              <a:rPr lang="en-US" sz="1800" i="0" dirty="0" err="1"/>
              <a:t>klaviatura</a:t>
            </a:r>
            <a:r>
              <a:rPr lang="en-US" sz="1800" i="0" dirty="0"/>
              <a:t>, </a:t>
            </a:r>
            <a:r>
              <a:rPr lang="en-US" sz="1800" i="0" dirty="0" err="1"/>
              <a:t>sichqoncha</a:t>
            </a:r>
            <a:r>
              <a:rPr lang="en-US" sz="1800" i="0" dirty="0"/>
              <a:t>, sensor </a:t>
            </a:r>
            <a:r>
              <a:rPr lang="en-US" sz="1800" i="0" dirty="0" err="1"/>
              <a:t>kabi</a:t>
            </a:r>
            <a:r>
              <a:rPr lang="en-US" sz="1800" i="0" dirty="0"/>
              <a:t> </a:t>
            </a:r>
            <a:r>
              <a:rPr lang="en-US" sz="1800" i="0" dirty="0" err="1"/>
              <a:t>qurilmalar</a:t>
            </a:r>
            <a:r>
              <a:rPr lang="en-US" sz="1800" i="0" dirty="0"/>
              <a:t> </a:t>
            </a:r>
            <a:r>
              <a:rPr lang="en-US" sz="1800" i="0" dirty="0" err="1"/>
              <a:t>signallarini</a:t>
            </a:r>
            <a:r>
              <a:rPr lang="en-US" sz="1800" i="0" dirty="0"/>
              <a:t> </a:t>
            </a:r>
            <a:r>
              <a:rPr lang="en-US" sz="1800" i="0" dirty="0" err="1"/>
              <a:t>qayta</a:t>
            </a:r>
            <a:r>
              <a:rPr lang="en-US" sz="1800" i="0" dirty="0"/>
              <a:t> </a:t>
            </a:r>
            <a:r>
              <a:rPr lang="en-US" sz="1800" i="0" dirty="0" err="1"/>
              <a:t>ishlash</a:t>
            </a:r>
            <a:r>
              <a:rPr lang="en-US" sz="1800" i="0" dirty="0"/>
              <a:t> </a:t>
            </a:r>
            <a:r>
              <a:rPr lang="en-US" sz="1800" i="0" dirty="0" err="1"/>
              <a:t>imkoniyatiga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 </a:t>
            </a:r>
            <a:r>
              <a:rPr lang="en-US" sz="1800" i="0" dirty="0" err="1"/>
              <a:t>dastur</a:t>
            </a:r>
            <a:r>
              <a:rPr lang="en-US" sz="1800" i="0" dirty="0"/>
              <a:t> </a:t>
            </a:r>
            <a:r>
              <a:rPr lang="en-US" sz="1800" i="0" dirty="0" err="1"/>
              <a:t>hisoblanadi</a:t>
            </a:r>
            <a:r>
              <a:rPr lang="en-US" sz="1800" i="0" dirty="0"/>
              <a:t>. Har </a:t>
            </a:r>
            <a:r>
              <a:rPr lang="en-US" sz="1800" i="0" dirty="0" err="1"/>
              <a:t>qanday</a:t>
            </a:r>
            <a:r>
              <a:rPr lang="en-US" sz="1800" i="0" dirty="0"/>
              <a:t> </a:t>
            </a:r>
            <a:r>
              <a:rPr lang="en-US" sz="1800" i="0" dirty="0" err="1"/>
              <a:t>dastur</a:t>
            </a:r>
            <a:r>
              <a:rPr lang="en-US" sz="1800" i="0" dirty="0"/>
              <a:t> </a:t>
            </a:r>
            <a:r>
              <a:rPr lang="en-US" sz="1800" i="0" dirty="0" err="1"/>
              <a:t>kabi</a:t>
            </a:r>
            <a:r>
              <a:rPr lang="en-US" sz="1800" i="0" dirty="0"/>
              <a:t> </a:t>
            </a:r>
            <a:r>
              <a:rPr lang="en-US" sz="1800" b="1" i="0" dirty="0">
                <a:solidFill>
                  <a:srgbClr val="0070C0"/>
                </a:solidFill>
              </a:rPr>
              <a:t>Scratch</a:t>
            </a:r>
            <a:r>
              <a:rPr lang="en-US" sz="1800" i="0" dirty="0"/>
              <a:t> dasturi ham </a:t>
            </a:r>
            <a:r>
              <a:rPr lang="en-US" sz="1800" i="0" dirty="0" err="1"/>
              <a:t>o‘z</a:t>
            </a:r>
            <a:r>
              <a:rPr lang="en-US" sz="1800" i="0" dirty="0"/>
              <a:t> </a:t>
            </a:r>
            <a:r>
              <a:rPr lang="en-US" sz="1800" i="0" dirty="0" err="1"/>
              <a:t>interfeysiga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.</a:t>
            </a:r>
            <a:endParaRPr lang="en-GB" sz="18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EBBFC52-68BC-4262-AE2B-8074793F4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03" y="2460625"/>
            <a:ext cx="677090" cy="68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4234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86CD6-2611-48A5-A92E-E23696994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2079625"/>
            <a:ext cx="5164320" cy="63094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Scratch </a:t>
            </a:r>
            <a:r>
              <a:rPr lang="en-US" dirty="0" err="1">
                <a:solidFill>
                  <a:srgbClr val="0070C0"/>
                </a:solidFill>
              </a:rPr>
              <a:t>dasturini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ishga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tushirish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interfeysi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bilan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tanishish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7F9147-F0DD-46FF-9DBE-61DD4423F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9617" y="244146"/>
            <a:ext cx="1686564" cy="156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44419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33FFA89-5B9B-48F2-ADA1-968CB2EA0730}"/>
              </a:ext>
            </a:extLst>
          </p:cNvPr>
          <p:cNvSpPr/>
          <p:nvPr/>
        </p:nvSpPr>
        <p:spPr>
          <a:xfrm>
            <a:off x="230648" y="441325"/>
            <a:ext cx="2514600" cy="2362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1-usul.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Dastur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o‘rnatilganidan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stolida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yugurib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muhukcha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rasmi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yorliq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Dastur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sichqonchaning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tugmasini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bosish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tushiriladi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1DE4E17-151B-439C-9F0D-3752FFB050FA}"/>
              </a:ext>
            </a:extLst>
          </p:cNvPr>
          <p:cNvSpPr/>
          <p:nvPr/>
        </p:nvSpPr>
        <p:spPr>
          <a:xfrm>
            <a:off x="3005806" y="436511"/>
            <a:ext cx="2514600" cy="2362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2-usul.</a:t>
            </a:r>
          </a:p>
          <a:p>
            <a:pPr algn="ctr"/>
            <a:r>
              <a:rPr lang="en-US" dirty="0"/>
              <a:t>Bosh </a:t>
            </a:r>
            <a:r>
              <a:rPr lang="en-US" dirty="0" err="1"/>
              <a:t>menyuning</a:t>
            </a:r>
            <a:endParaRPr lang="en-US" dirty="0"/>
          </a:p>
          <a:p>
            <a:pPr algn="ctr"/>
            <a:r>
              <a:rPr lang="ru-RU" dirty="0"/>
              <a:t>Пуск  </a:t>
            </a:r>
            <a:r>
              <a:rPr lang="en-US" dirty="0"/>
              <a:t> </a:t>
            </a:r>
            <a:r>
              <a:rPr lang="ru-RU" dirty="0"/>
              <a:t> Все программы</a:t>
            </a:r>
            <a:r>
              <a:rPr lang="en-US" dirty="0"/>
              <a:t> </a:t>
            </a:r>
            <a:r>
              <a:rPr lang="en-US" dirty="0" err="1"/>
              <a:t>ro‘yhatidan</a:t>
            </a:r>
            <a:r>
              <a:rPr lang="en-US" dirty="0"/>
              <a:t> scratch dasturi </a:t>
            </a:r>
            <a:r>
              <a:rPr lang="en-US" dirty="0" err="1"/>
              <a:t>tanlanadi</a:t>
            </a:r>
            <a:r>
              <a:rPr lang="en-US" dirty="0"/>
              <a:t>.</a:t>
            </a:r>
            <a:r>
              <a:rPr lang="ru-RU" dirty="0"/>
              <a:t> </a:t>
            </a:r>
            <a:endParaRPr lang="en-GB" dirty="0"/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997DA266-E872-4801-8585-898181053DCB}"/>
              </a:ext>
            </a:extLst>
          </p:cNvPr>
          <p:cNvCxnSpPr>
            <a:cxnSpLocks/>
          </p:cNvCxnSpPr>
          <p:nvPr/>
        </p:nvCxnSpPr>
        <p:spPr>
          <a:xfrm>
            <a:off x="3608460" y="1634353"/>
            <a:ext cx="15240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1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9AB2B-6779-4720-B3A8-0A46ACA81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3065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Buni</a:t>
            </a:r>
            <a:r>
              <a:rPr lang="en-US" dirty="0"/>
              <a:t> </a:t>
            </a:r>
            <a:r>
              <a:rPr lang="en-US" dirty="0" err="1"/>
              <a:t>bilasizmi</a:t>
            </a:r>
            <a:r>
              <a:rPr lang="en-US" dirty="0"/>
              <a:t>?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C26542-E454-4F4C-A427-E58800D5B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804688"/>
            <a:ext cx="4351795" cy="830997"/>
          </a:xfrm>
        </p:spPr>
        <p:txBody>
          <a:bodyPr/>
          <a:lstStyle/>
          <a:p>
            <a:pPr algn="ctr"/>
            <a:r>
              <a:rPr lang="en-US" sz="1800" i="0" dirty="0" err="1"/>
              <a:t>Kichik</a:t>
            </a:r>
            <a:r>
              <a:rPr lang="en-US" sz="1800" i="0" dirty="0"/>
              <a:t> </a:t>
            </a:r>
            <a:r>
              <a:rPr lang="en-US" sz="1800" i="0" dirty="0" err="1"/>
              <a:t>foydalanuvchilarga</a:t>
            </a:r>
            <a:r>
              <a:rPr lang="en-US" sz="1800" i="0" dirty="0"/>
              <a:t> </a:t>
            </a:r>
            <a:r>
              <a:rPr lang="en-US" sz="1800" i="0" dirty="0" err="1"/>
              <a:t>qulayliklar</a:t>
            </a:r>
            <a:r>
              <a:rPr lang="en-US" sz="1800" i="0" dirty="0"/>
              <a:t> </a:t>
            </a:r>
            <a:r>
              <a:rPr lang="en-US" sz="1800" i="0" dirty="0" err="1"/>
              <a:t>yaratish</a:t>
            </a:r>
            <a:r>
              <a:rPr lang="en-US" sz="1800" i="0" dirty="0"/>
              <a:t> </a:t>
            </a:r>
            <a:r>
              <a:rPr lang="en-US" sz="1800" i="0" dirty="0" err="1"/>
              <a:t>maqsadida</a:t>
            </a:r>
            <a:r>
              <a:rPr lang="en-US" sz="1800" i="0" dirty="0"/>
              <a:t> </a:t>
            </a:r>
            <a:r>
              <a:rPr lang="en-US" sz="1800" b="1" i="0" dirty="0">
                <a:solidFill>
                  <a:srgbClr val="0070C0"/>
                </a:solidFill>
              </a:rPr>
              <a:t>Scratch</a:t>
            </a:r>
            <a:r>
              <a:rPr lang="en-US" sz="1800" i="0" dirty="0"/>
              <a:t> dasturi </a:t>
            </a:r>
            <a:r>
              <a:rPr lang="en-US" sz="1800" i="0" dirty="0" err="1"/>
              <a:t>bilan</a:t>
            </a:r>
            <a:endParaRPr lang="en-US" sz="1800" i="0" dirty="0"/>
          </a:p>
          <a:p>
            <a:pPr algn="ctr"/>
            <a:r>
              <a:rPr lang="en-US" sz="1800" i="0" dirty="0"/>
              <a:t>2 ta </a:t>
            </a:r>
            <a:r>
              <a:rPr lang="en-US" sz="1800" i="0" dirty="0" err="1"/>
              <a:t>muhitda</a:t>
            </a:r>
            <a:r>
              <a:rPr lang="en-US" sz="1800" i="0" dirty="0"/>
              <a:t> </a:t>
            </a:r>
            <a:r>
              <a:rPr lang="en-US" sz="1800" i="0" dirty="0" err="1"/>
              <a:t>ishlash</a:t>
            </a:r>
            <a:r>
              <a:rPr lang="en-US" sz="1800" i="0" dirty="0"/>
              <a:t> </a:t>
            </a:r>
            <a:r>
              <a:rPr lang="en-US" sz="1800" i="0" dirty="0" err="1"/>
              <a:t>mumkin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33D5228-5ED6-43BC-AA3A-A5851968A93F}"/>
              </a:ext>
            </a:extLst>
          </p:cNvPr>
          <p:cNvSpPr/>
          <p:nvPr/>
        </p:nvSpPr>
        <p:spPr>
          <a:xfrm>
            <a:off x="4931906" y="784225"/>
            <a:ext cx="541794" cy="5334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?</a:t>
            </a:r>
            <a:endParaRPr lang="en-GB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8CA42116-9189-4813-B9A5-EC6E5E0F7C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5155663"/>
              </p:ext>
            </p:extLst>
          </p:nvPr>
        </p:nvGraphicFramePr>
        <p:xfrm>
          <a:off x="893233" y="1774825"/>
          <a:ext cx="4047067" cy="1142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393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BB6004-5802-44E5-B42E-DFF29A8F1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117733"/>
            <a:ext cx="5480050" cy="3009383"/>
          </a:xfrm>
          <a:prstGeom prst="rect">
            <a:avLst/>
          </a:prstGeom>
        </p:spPr>
      </p:pic>
      <p:sp>
        <p:nvSpPr>
          <p:cNvPr id="6" name="Выноска: изогнутая линия 5">
            <a:extLst>
              <a:ext uri="{FF2B5EF4-FFF2-40B4-BE49-F238E27FC236}">
                <a16:creationId xmlns:a16="http://schemas.microsoft.com/office/drawing/2014/main" id="{0BD62D8A-ED6D-4384-8379-D6FDF6FF2CD0}"/>
              </a:ext>
            </a:extLst>
          </p:cNvPr>
          <p:cNvSpPr/>
          <p:nvPr/>
        </p:nvSpPr>
        <p:spPr>
          <a:xfrm>
            <a:off x="1663700" y="479425"/>
            <a:ext cx="1295400" cy="228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9758"/>
              <a:gd name="adj6" fmla="val -3699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Boshqarish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paneli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7" name="Выноска: изогнутая линия 6">
            <a:extLst>
              <a:ext uri="{FF2B5EF4-FFF2-40B4-BE49-F238E27FC236}">
                <a16:creationId xmlns:a16="http://schemas.microsoft.com/office/drawing/2014/main" id="{62D7ECE3-70E9-4847-8650-98A6B4EC07E1}"/>
              </a:ext>
            </a:extLst>
          </p:cNvPr>
          <p:cNvSpPr/>
          <p:nvPr/>
        </p:nvSpPr>
        <p:spPr>
          <a:xfrm>
            <a:off x="1435100" y="841117"/>
            <a:ext cx="1143000" cy="228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74597"/>
              <a:gd name="adj6" fmla="val -3812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Skriptlar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paneli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8" name="Выноска: изогнутая линия 7">
            <a:extLst>
              <a:ext uri="{FF2B5EF4-FFF2-40B4-BE49-F238E27FC236}">
                <a16:creationId xmlns:a16="http://schemas.microsoft.com/office/drawing/2014/main" id="{15FA898E-3552-4E68-8E60-9411EEF2BF9D}"/>
              </a:ext>
            </a:extLst>
          </p:cNvPr>
          <p:cNvSpPr/>
          <p:nvPr/>
        </p:nvSpPr>
        <p:spPr>
          <a:xfrm>
            <a:off x="1854200" y="1317109"/>
            <a:ext cx="1295400" cy="228600"/>
          </a:xfrm>
          <a:prstGeom prst="borderCallout2">
            <a:avLst>
              <a:gd name="adj1" fmla="val 21976"/>
              <a:gd name="adj2" fmla="val 103280"/>
              <a:gd name="adj3" fmla="val 18750"/>
              <a:gd name="adj4" fmla="val 130278"/>
              <a:gd name="adj5" fmla="val -252017"/>
              <a:gd name="adj6" fmla="val 15230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Markaziy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paneli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9" name="Выноска: изогнутая линия 8">
            <a:extLst>
              <a:ext uri="{FF2B5EF4-FFF2-40B4-BE49-F238E27FC236}">
                <a16:creationId xmlns:a16="http://schemas.microsoft.com/office/drawing/2014/main" id="{018AFC69-D064-499B-ABF0-C376FBF1318D}"/>
              </a:ext>
            </a:extLst>
          </p:cNvPr>
          <p:cNvSpPr/>
          <p:nvPr/>
        </p:nvSpPr>
        <p:spPr>
          <a:xfrm>
            <a:off x="2467077" y="1721482"/>
            <a:ext cx="1295400" cy="228600"/>
          </a:xfrm>
          <a:prstGeom prst="borderCallout2">
            <a:avLst>
              <a:gd name="adj1" fmla="val 21976"/>
              <a:gd name="adj2" fmla="val 103280"/>
              <a:gd name="adj3" fmla="val 18750"/>
              <a:gd name="adj4" fmla="val 130278"/>
              <a:gd name="adj5" fmla="val -132662"/>
              <a:gd name="adj6" fmla="val 14433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Stage (</a:t>
            </a:r>
            <a:r>
              <a:rPr lang="en-US" sz="1200" dirty="0" err="1">
                <a:solidFill>
                  <a:schemeClr val="tx1"/>
                </a:solidFill>
              </a:rPr>
              <a:t>Sahna</a:t>
            </a:r>
            <a:r>
              <a:rPr lang="en-US" sz="1200" dirty="0">
                <a:solidFill>
                  <a:schemeClr val="tx1"/>
                </a:solidFill>
              </a:rPr>
              <a:t>)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0" name="Выноска: изогнутая линия 9">
            <a:extLst>
              <a:ext uri="{FF2B5EF4-FFF2-40B4-BE49-F238E27FC236}">
                <a16:creationId xmlns:a16="http://schemas.microsoft.com/office/drawing/2014/main" id="{4D9412ED-D77F-4467-B9A8-DC45FBA37FCD}"/>
              </a:ext>
            </a:extLst>
          </p:cNvPr>
          <p:cNvSpPr/>
          <p:nvPr/>
        </p:nvSpPr>
        <p:spPr>
          <a:xfrm>
            <a:off x="1168400" y="2154793"/>
            <a:ext cx="1143000" cy="3820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66345"/>
              <a:gd name="adj6" fmla="val -8070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Rangli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buloklar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paneli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13" name="Соединитель: уступ 12">
            <a:extLst>
              <a:ext uri="{FF2B5EF4-FFF2-40B4-BE49-F238E27FC236}">
                <a16:creationId xmlns:a16="http://schemas.microsoft.com/office/drawing/2014/main" id="{7804B27F-D606-4B50-8DBC-EBF59F43847E}"/>
              </a:ext>
            </a:extLst>
          </p:cNvPr>
          <p:cNvCxnSpPr>
            <a:cxnSpLocks/>
          </p:cNvCxnSpPr>
          <p:nvPr/>
        </p:nvCxnSpPr>
        <p:spPr>
          <a:xfrm rot="5400000">
            <a:off x="3736560" y="2727841"/>
            <a:ext cx="382031" cy="3"/>
          </a:xfrm>
          <a:prstGeom prst="bentConnector3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0151314-270B-44C2-86AF-033B2A13F47B}"/>
              </a:ext>
            </a:extLst>
          </p:cNvPr>
          <p:cNvSpPr/>
          <p:nvPr/>
        </p:nvSpPr>
        <p:spPr>
          <a:xfrm>
            <a:off x="4102100" y="250825"/>
            <a:ext cx="533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DC6EC16-2CAF-4A29-B800-C04F72380D33}"/>
              </a:ext>
            </a:extLst>
          </p:cNvPr>
          <p:cNvSpPr/>
          <p:nvPr/>
        </p:nvSpPr>
        <p:spPr>
          <a:xfrm>
            <a:off x="5016499" y="236179"/>
            <a:ext cx="606425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Выноска: изогнутая линия 18">
            <a:extLst>
              <a:ext uri="{FF2B5EF4-FFF2-40B4-BE49-F238E27FC236}">
                <a16:creationId xmlns:a16="http://schemas.microsoft.com/office/drawing/2014/main" id="{9B9A4D4C-C277-44FB-8651-7E57FBDC0904}"/>
              </a:ext>
            </a:extLst>
          </p:cNvPr>
          <p:cNvSpPr/>
          <p:nvPr/>
        </p:nvSpPr>
        <p:spPr>
          <a:xfrm>
            <a:off x="2730514" y="2025798"/>
            <a:ext cx="1371586" cy="366447"/>
          </a:xfrm>
          <a:prstGeom prst="borderCallout2">
            <a:avLst>
              <a:gd name="adj1" fmla="val 21976"/>
              <a:gd name="adj2" fmla="val 103280"/>
              <a:gd name="adj3" fmla="val 18750"/>
              <a:gd name="adj4" fmla="val 130278"/>
              <a:gd name="adj5" fmla="val -51369"/>
              <a:gd name="adj6" fmla="val 15600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Spraytlarni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boshqarish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paneli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0" name="Выноска: изогнутая линия 19">
            <a:extLst>
              <a:ext uri="{FF2B5EF4-FFF2-40B4-BE49-F238E27FC236}">
                <a16:creationId xmlns:a16="http://schemas.microsoft.com/office/drawing/2014/main" id="{8B1C080E-E416-4B2D-B2FA-6D36A98FFEA1}"/>
              </a:ext>
            </a:extLst>
          </p:cNvPr>
          <p:cNvSpPr/>
          <p:nvPr/>
        </p:nvSpPr>
        <p:spPr>
          <a:xfrm>
            <a:off x="2730514" y="2765425"/>
            <a:ext cx="1066786" cy="228600"/>
          </a:xfrm>
          <a:prstGeom prst="borderCallout2">
            <a:avLst>
              <a:gd name="adj1" fmla="val 92944"/>
              <a:gd name="adj2" fmla="val 101572"/>
              <a:gd name="adj3" fmla="val 96170"/>
              <a:gd name="adj4" fmla="val 132554"/>
              <a:gd name="adj5" fmla="val 25402"/>
              <a:gd name="adj6" fmla="val 22232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Sprayt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tanlash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878D44A9-51B4-4AFE-ADDA-995EE18B272A}"/>
              </a:ext>
            </a:extLst>
          </p:cNvPr>
          <p:cNvCxnSpPr/>
          <p:nvPr/>
        </p:nvCxnSpPr>
        <p:spPr>
          <a:xfrm>
            <a:off x="5451578" y="2261521"/>
            <a:ext cx="0" cy="39555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8866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2E51EF-FA61-45F4-A337-C14CC3F44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172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menyu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5878AF-C9A9-4769-9415-B003EC7D7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38" y="985541"/>
            <a:ext cx="5549900" cy="147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546667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4EAC67-2ADB-4D52-B7D6-40455928C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/>
              <a:t>Scratch </a:t>
            </a:r>
            <a:r>
              <a:rPr lang="en-US" dirty="0" err="1"/>
              <a:t>dasturining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tushunchalari</a:t>
            </a:r>
            <a:endParaRPr lang="en-GB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8F175B5-E620-467E-9796-50E10F6DD013}"/>
              </a:ext>
            </a:extLst>
          </p:cNvPr>
          <p:cNvSpPr txBox="1">
            <a:spLocks/>
          </p:cNvSpPr>
          <p:nvPr/>
        </p:nvSpPr>
        <p:spPr>
          <a:xfrm>
            <a:off x="436105" y="621154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 err="1">
                <a:solidFill>
                  <a:srgbClr val="0070C0"/>
                </a:solidFill>
              </a:rPr>
              <a:t>Skript</a:t>
            </a:r>
            <a:r>
              <a:rPr lang="en-US" kern="0" dirty="0">
                <a:solidFill>
                  <a:srgbClr val="0070C0"/>
                </a:solidFill>
              </a:rPr>
              <a:t>, </a:t>
            </a:r>
            <a:r>
              <a:rPr lang="en-US" kern="0" dirty="0" err="1">
                <a:solidFill>
                  <a:srgbClr val="0070C0"/>
                </a:solidFill>
              </a:rPr>
              <a:t>Sprayt</a:t>
            </a:r>
            <a:r>
              <a:rPr lang="en-US" kern="0" dirty="0">
                <a:solidFill>
                  <a:srgbClr val="0070C0"/>
                </a:solidFill>
              </a:rPr>
              <a:t> </a:t>
            </a:r>
            <a:r>
              <a:rPr lang="en-US" kern="0" dirty="0" err="1">
                <a:solidFill>
                  <a:srgbClr val="0070C0"/>
                </a:solidFill>
              </a:rPr>
              <a:t>va</a:t>
            </a:r>
            <a:r>
              <a:rPr lang="en-US" kern="0" dirty="0">
                <a:solidFill>
                  <a:srgbClr val="0070C0"/>
                </a:solidFill>
              </a:rPr>
              <a:t> </a:t>
            </a:r>
            <a:r>
              <a:rPr lang="en-US" kern="0" dirty="0" err="1">
                <a:solidFill>
                  <a:srgbClr val="0070C0"/>
                </a:solidFill>
              </a:rPr>
              <a:t>Sahna</a:t>
            </a:r>
            <a:endParaRPr lang="en-GB" kern="0" dirty="0">
              <a:solidFill>
                <a:srgbClr val="0070C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A80794E-3C26-4212-8F0C-3D4E92B09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03" y="2460625"/>
            <a:ext cx="677090" cy="685884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FD2EE232-82DF-45BB-87F7-BE6D6762B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041876"/>
            <a:ext cx="4893589" cy="1723549"/>
          </a:xfrm>
        </p:spPr>
        <p:txBody>
          <a:bodyPr/>
          <a:lstStyle/>
          <a:p>
            <a:pPr algn="just"/>
            <a:r>
              <a:rPr lang="en-US" sz="1600" b="1" i="0" dirty="0" err="1">
                <a:solidFill>
                  <a:srgbClr val="0070C0"/>
                </a:solidFill>
              </a:rPr>
              <a:t>Skript</a:t>
            </a:r>
            <a:r>
              <a:rPr lang="en-US" sz="1600" i="0" dirty="0"/>
              <a:t> – </a:t>
            </a:r>
            <a:r>
              <a:rPr lang="en-US" sz="1600" i="0" dirty="0" err="1"/>
              <a:t>ma’lum</a:t>
            </a:r>
            <a:r>
              <a:rPr lang="en-US" sz="1600" i="0" dirty="0"/>
              <a:t> </a:t>
            </a:r>
            <a:r>
              <a:rPr lang="en-US" sz="1600" i="0" dirty="0" err="1"/>
              <a:t>algoritm</a:t>
            </a:r>
            <a:r>
              <a:rPr lang="en-US" sz="1600" i="0" dirty="0"/>
              <a:t> </a:t>
            </a:r>
            <a:r>
              <a:rPr lang="en-US" sz="1600" i="0" dirty="0" err="1"/>
              <a:t>asosida</a:t>
            </a:r>
            <a:r>
              <a:rPr lang="en-US" sz="1600" i="0" dirty="0"/>
              <a:t> </a:t>
            </a:r>
            <a:r>
              <a:rPr lang="en-US" sz="1600" i="0" dirty="0" err="1"/>
              <a:t>ketma-ket</a:t>
            </a:r>
            <a:r>
              <a:rPr lang="en-US" sz="1600" i="0" dirty="0"/>
              <a:t> </a:t>
            </a:r>
            <a:r>
              <a:rPr lang="en-US" sz="1600" i="0" dirty="0" err="1"/>
              <a:t>taxlangan</a:t>
            </a:r>
            <a:r>
              <a:rPr lang="en-US" sz="1600" i="0" dirty="0"/>
              <a:t> </a:t>
            </a:r>
            <a:r>
              <a:rPr lang="en-US" sz="1600" i="0" dirty="0" err="1"/>
              <a:t>rangli</a:t>
            </a:r>
            <a:r>
              <a:rPr lang="en-US" sz="1600" i="0" dirty="0"/>
              <a:t> </a:t>
            </a:r>
            <a:r>
              <a:rPr lang="en-US" sz="1600" i="0" dirty="0" err="1"/>
              <a:t>buloklar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b="1" i="0" dirty="0">
                <a:solidFill>
                  <a:srgbClr val="0070C0"/>
                </a:solidFill>
              </a:rPr>
              <a:t>Blok</a:t>
            </a:r>
            <a:r>
              <a:rPr lang="en-US" sz="1600" i="0" dirty="0"/>
              <a:t> – </a:t>
            </a:r>
            <a:r>
              <a:rPr lang="en-US" sz="1600" i="0" dirty="0" err="1"/>
              <a:t>dasturning</a:t>
            </a:r>
            <a:r>
              <a:rPr lang="en-US" sz="1600" i="0" dirty="0"/>
              <a:t> </a:t>
            </a:r>
            <a:r>
              <a:rPr lang="en-US" sz="1600" i="0" dirty="0" err="1"/>
              <a:t>eng</a:t>
            </a:r>
            <a:r>
              <a:rPr lang="en-US" sz="1600" i="0" dirty="0"/>
              <a:t> </a:t>
            </a:r>
            <a:r>
              <a:rPr lang="en-US" sz="1600" i="0" dirty="0" err="1"/>
              <a:t>kichik</a:t>
            </a:r>
            <a:r>
              <a:rPr lang="en-US" sz="1600" i="0" dirty="0"/>
              <a:t> </a:t>
            </a:r>
            <a:r>
              <a:rPr lang="en-US" sz="1600" i="0" dirty="0" err="1"/>
              <a:t>fragmenti.U</a:t>
            </a:r>
            <a:r>
              <a:rPr lang="en-US" sz="1600" i="0" dirty="0"/>
              <a:t> </a:t>
            </a:r>
            <a:r>
              <a:rPr lang="en-US" sz="1600" i="0" dirty="0" err="1"/>
              <a:t>buyruq</a:t>
            </a:r>
            <a:r>
              <a:rPr lang="en-US" sz="1600" i="0" dirty="0"/>
              <a:t>, operator, </a:t>
            </a:r>
            <a:r>
              <a:rPr lang="en-US" sz="1600" i="0" dirty="0" err="1"/>
              <a:t>o‘zgaruvchi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funksiya</a:t>
            </a:r>
            <a:r>
              <a:rPr lang="en-US" sz="1600" i="0" dirty="0"/>
              <a:t> </a:t>
            </a:r>
            <a:r>
              <a:rPr lang="en-US" sz="1600" i="0" dirty="0" err="1"/>
              <a:t>bo‘lishi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 </a:t>
            </a:r>
            <a:r>
              <a:rPr lang="en-US" sz="1600" i="0" dirty="0" err="1"/>
              <a:t>Bloklar</a:t>
            </a:r>
            <a:r>
              <a:rPr lang="en-US" sz="1600" i="0" dirty="0"/>
              <a:t> </a:t>
            </a:r>
            <a:r>
              <a:rPr lang="en-US" sz="1600" i="0" dirty="0" err="1"/>
              <a:t>vazifasiga</a:t>
            </a:r>
            <a:r>
              <a:rPr lang="en-US" sz="1600" i="0" dirty="0"/>
              <a:t> </a:t>
            </a:r>
            <a:r>
              <a:rPr lang="en-US" sz="1600" i="0" dirty="0" err="1"/>
              <a:t>ko‘ra</a:t>
            </a:r>
            <a:r>
              <a:rPr lang="en-US" sz="1600" i="0" dirty="0"/>
              <a:t> 9 ta </a:t>
            </a:r>
            <a:r>
              <a:rPr lang="en-US" sz="1600" i="0" dirty="0" err="1"/>
              <a:t>rangga</a:t>
            </a:r>
            <a:r>
              <a:rPr lang="en-US" sz="1600" i="0" dirty="0"/>
              <a:t> </a:t>
            </a:r>
            <a:r>
              <a:rPr lang="en-US" sz="1600" i="0" dirty="0" err="1"/>
              <a:t>ajratilgan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b="1" i="0" dirty="0" err="1">
                <a:solidFill>
                  <a:srgbClr val="0070C0"/>
                </a:solidFill>
              </a:rPr>
              <a:t>Sprayt</a:t>
            </a:r>
            <a:r>
              <a:rPr lang="en-US" sz="1600" i="0" dirty="0"/>
              <a:t> – Scratch dasturi </a:t>
            </a:r>
            <a:r>
              <a:rPr lang="en-US" sz="1600" i="0" dirty="0" err="1"/>
              <a:t>stilida</a:t>
            </a:r>
            <a:r>
              <a:rPr lang="en-US" sz="1600" i="0" dirty="0"/>
              <a:t> </a:t>
            </a:r>
            <a:r>
              <a:rPr lang="en-US" sz="1600" i="0" dirty="0" err="1"/>
              <a:t>yaratilgan</a:t>
            </a:r>
            <a:r>
              <a:rPr lang="en-US" sz="1600" i="0" dirty="0"/>
              <a:t> </a:t>
            </a:r>
            <a:r>
              <a:rPr lang="en-US" sz="1600" i="0" dirty="0" err="1"/>
              <a:t>obyekt</a:t>
            </a:r>
            <a:r>
              <a:rPr lang="en-US" sz="1600" i="0" dirty="0"/>
              <a:t> (</a:t>
            </a:r>
            <a:r>
              <a:rPr lang="en-US" sz="1600" i="0" dirty="0" err="1"/>
              <a:t>qahramon</a:t>
            </a:r>
            <a:r>
              <a:rPr lang="en-US" sz="1600" i="0" dirty="0"/>
              <a:t>).</a:t>
            </a:r>
            <a:endParaRPr lang="en-GB" sz="1600" i="0" dirty="0"/>
          </a:p>
        </p:txBody>
      </p:sp>
    </p:spTree>
    <p:extLst>
      <p:ext uri="{BB962C8B-B14F-4D97-AF65-F5344CB8AC3E}">
        <p14:creationId xmlns:p14="http://schemas.microsoft.com/office/powerpoint/2010/main" val="241457287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F758BB-54D2-4E08-B164-FA6B13576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172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Spraytlar</a:t>
            </a:r>
            <a:r>
              <a:rPr lang="en-US" dirty="0"/>
              <a:t> </a:t>
            </a:r>
            <a:r>
              <a:rPr lang="en-US" dirty="0" err="1"/>
              <a:t>kutubxonasi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8C650EB-397C-47D9-888C-3D17C23C5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966" y="572831"/>
            <a:ext cx="4535865" cy="2573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3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EE419-2A88-4CC7-BBE2-F6461C337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172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Spraytlarni</a:t>
            </a:r>
            <a:r>
              <a:rPr lang="en-US" dirty="0"/>
              <a:t> </a:t>
            </a:r>
            <a:r>
              <a:rPr lang="en-US" dirty="0" err="1"/>
              <a:t>qo‘shish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olib</a:t>
            </a:r>
            <a:r>
              <a:rPr lang="en-US" dirty="0"/>
              <a:t> </a:t>
            </a:r>
            <a:r>
              <a:rPr lang="en-US" dirty="0" err="1"/>
              <a:t>tashlash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EE7296-6BD5-4FF4-873C-54A067E7F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871855"/>
            <a:ext cx="2446795" cy="1969770"/>
          </a:xfrm>
        </p:spPr>
        <p:txBody>
          <a:bodyPr/>
          <a:lstStyle/>
          <a:p>
            <a:pPr algn="l"/>
            <a:r>
              <a:rPr lang="en-US" sz="1600" i="0" dirty="0"/>
              <a:t>1 – </a:t>
            </a:r>
            <a:r>
              <a:rPr lang="en-US" sz="1600" i="0" dirty="0" err="1"/>
              <a:t>kompyuter</a:t>
            </a:r>
            <a:r>
              <a:rPr lang="en-US" sz="1600" i="0" dirty="0"/>
              <a:t> </a:t>
            </a:r>
            <a:r>
              <a:rPr lang="en-US" sz="1600" i="0" dirty="0" err="1"/>
              <a:t>xotirasidan</a:t>
            </a:r>
            <a:r>
              <a:rPr lang="en-US" sz="1600" i="0" dirty="0"/>
              <a:t> </a:t>
            </a:r>
            <a:r>
              <a:rPr lang="en-US" sz="1600" i="0" dirty="0" err="1"/>
              <a:t>spraytni</a:t>
            </a:r>
            <a:r>
              <a:rPr lang="en-US" sz="1600" i="0" dirty="0"/>
              <a:t> </a:t>
            </a:r>
            <a:r>
              <a:rPr lang="en-US" sz="1600" i="0" dirty="0" err="1"/>
              <a:t>yuklash</a:t>
            </a:r>
            <a:r>
              <a:rPr lang="en-US" sz="1600" i="0" dirty="0"/>
              <a:t>.</a:t>
            </a:r>
          </a:p>
          <a:p>
            <a:pPr algn="l"/>
            <a:r>
              <a:rPr lang="en-US" sz="1600" i="0" dirty="0"/>
              <a:t>2 – </a:t>
            </a:r>
            <a:r>
              <a:rPr lang="en-US" sz="1600" i="0" dirty="0" err="1"/>
              <a:t>syurpriz</a:t>
            </a:r>
            <a:r>
              <a:rPr lang="en-US" sz="1600" i="0" dirty="0"/>
              <a:t> (</a:t>
            </a:r>
            <a:r>
              <a:rPr lang="en-US" sz="1600" i="0" dirty="0" err="1"/>
              <a:t>dasturning</a:t>
            </a:r>
            <a:r>
              <a:rPr lang="en-US" sz="1600" i="0" dirty="0"/>
              <a:t> </a:t>
            </a:r>
            <a:r>
              <a:rPr lang="en-US" sz="1600" i="0" dirty="0" err="1"/>
              <a:t>o‘zi</a:t>
            </a:r>
            <a:r>
              <a:rPr lang="en-US" sz="1600" i="0" dirty="0"/>
              <a:t> </a:t>
            </a:r>
            <a:r>
              <a:rPr lang="en-US" sz="1600" i="0" dirty="0" err="1"/>
              <a:t>tanlaydi</a:t>
            </a:r>
            <a:r>
              <a:rPr lang="en-US" sz="1600" i="0" dirty="0"/>
              <a:t>).</a:t>
            </a:r>
          </a:p>
          <a:p>
            <a:pPr algn="l"/>
            <a:r>
              <a:rPr lang="en-US" sz="1600" i="0" dirty="0"/>
              <a:t>3 – </a:t>
            </a:r>
            <a:r>
              <a:rPr lang="en-US" sz="1600" i="0" dirty="0" err="1"/>
              <a:t>dasturda</a:t>
            </a:r>
            <a:r>
              <a:rPr lang="en-US" sz="1600" i="0" dirty="0"/>
              <a:t> </a:t>
            </a:r>
            <a:r>
              <a:rPr lang="en-US" sz="1600" i="0" dirty="0" err="1"/>
              <a:t>yangi</a:t>
            </a:r>
            <a:r>
              <a:rPr lang="en-US" sz="1600" i="0" dirty="0"/>
              <a:t> </a:t>
            </a:r>
            <a:r>
              <a:rPr lang="en-US" sz="1600" i="0" dirty="0" err="1"/>
              <a:t>sprayt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.</a:t>
            </a:r>
          </a:p>
          <a:p>
            <a:pPr algn="l"/>
            <a:r>
              <a:rPr lang="en-US" sz="1600" i="0" dirty="0"/>
              <a:t>4 – </a:t>
            </a:r>
            <a:r>
              <a:rPr lang="en-US" sz="1600" i="0" dirty="0" err="1"/>
              <a:t>spraytlar</a:t>
            </a:r>
            <a:r>
              <a:rPr lang="en-US" sz="1600" i="0" dirty="0"/>
              <a:t> </a:t>
            </a:r>
            <a:r>
              <a:rPr lang="en-US" sz="1600" i="0" dirty="0" err="1"/>
              <a:t>kutubxonasi</a:t>
            </a:r>
            <a:r>
              <a:rPr lang="en-US" sz="1600" i="0" dirty="0"/>
              <a:t>.</a:t>
            </a:r>
          </a:p>
          <a:p>
            <a:pPr algn="l"/>
            <a:r>
              <a:rPr lang="en-US" sz="1600" i="0" dirty="0"/>
              <a:t>5 – </a:t>
            </a:r>
            <a:r>
              <a:rPr lang="en-US" sz="1600" i="0" dirty="0" err="1"/>
              <a:t>spraytni</a:t>
            </a:r>
            <a:r>
              <a:rPr lang="en-US" sz="1600" i="0" dirty="0"/>
              <a:t> </a:t>
            </a:r>
            <a:r>
              <a:rPr lang="en-US" sz="1600" i="0" dirty="0" err="1"/>
              <a:t>olib</a:t>
            </a:r>
            <a:r>
              <a:rPr lang="en-US" sz="1600" i="0" dirty="0"/>
              <a:t> </a:t>
            </a:r>
            <a:r>
              <a:rPr lang="en-US" sz="1600" i="0" dirty="0" err="1"/>
              <a:t>tashlash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8477146-7FD5-4F10-8F85-47B5D477C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11500" y="991734"/>
            <a:ext cx="2514600" cy="177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121932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58ECF-6CC9-4155-B5A5-6D386C91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172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Stage – </a:t>
            </a:r>
            <a:r>
              <a:rPr lang="en-US" dirty="0" err="1"/>
              <a:t>Sahna</a:t>
            </a:r>
            <a:r>
              <a:rPr lang="en-US" dirty="0"/>
              <a:t> 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7D0BED-D164-4822-9E0C-BC9C48AE11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600" y="1317625"/>
            <a:ext cx="5397500" cy="170447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BB88043-678B-4DF7-A18A-FCB3E3057B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  <a14:imgEffect>
                      <a14:brightnessContrast contrast="-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84400" y="708025"/>
            <a:ext cx="148590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4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359487-CEF2-4577-B2C3-F85A5B3D1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4195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Scratch </a:t>
            </a:r>
            <a:r>
              <a:rPr lang="en-US" dirty="0" err="1"/>
              <a:t>dasturlash</a:t>
            </a:r>
            <a:r>
              <a:rPr lang="en-US" dirty="0"/>
              <a:t> </a:t>
            </a:r>
            <a:r>
              <a:rPr lang="en-US" dirty="0" err="1"/>
              <a:t>muhiti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243F98-2F95-4782-8B8E-D248150E9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500" y="883761"/>
            <a:ext cx="3877559" cy="738664"/>
          </a:xfrm>
        </p:spPr>
        <p:txBody>
          <a:bodyPr/>
          <a:lstStyle/>
          <a:p>
            <a:pPr algn="ctr"/>
            <a:r>
              <a:rPr lang="en-US" sz="1600" b="1" i="0" dirty="0"/>
              <a:t>Aziz </a:t>
            </a:r>
            <a:r>
              <a:rPr lang="en-US" sz="1600" b="1" i="0" dirty="0" err="1"/>
              <a:t>o‘quvchi</a:t>
            </a:r>
            <a:r>
              <a:rPr lang="en-US" sz="1600" b="1" i="0" dirty="0"/>
              <a:t>! </a:t>
            </a:r>
            <a:r>
              <a:rPr lang="en-US" sz="1600" b="1" i="0" dirty="0" err="1"/>
              <a:t>Endi</a:t>
            </a:r>
            <a:r>
              <a:rPr lang="en-US" sz="1600" b="1" i="0" dirty="0"/>
              <a:t> </a:t>
            </a:r>
            <a:r>
              <a:rPr lang="en-US" sz="1600" b="1" i="0" dirty="0" err="1"/>
              <a:t>siz</a:t>
            </a:r>
            <a:r>
              <a:rPr lang="en-US" sz="1600" b="1" i="0" dirty="0"/>
              <a:t> </a:t>
            </a:r>
            <a:r>
              <a:rPr lang="en-US" sz="1600" b="1" i="0" dirty="0" err="1"/>
              <a:t>bilan</a:t>
            </a:r>
            <a:r>
              <a:rPr lang="en-US" sz="1600" b="1" i="0" dirty="0"/>
              <a:t> </a:t>
            </a:r>
            <a:r>
              <a:rPr lang="en-US" sz="1600" b="1" i="0" dirty="0">
                <a:solidFill>
                  <a:srgbClr val="0070C0"/>
                </a:solidFill>
              </a:rPr>
              <a:t>Scratch</a:t>
            </a:r>
            <a:r>
              <a:rPr lang="en-US" sz="1600" b="1" i="0" dirty="0"/>
              <a:t> </a:t>
            </a:r>
            <a:r>
              <a:rPr lang="en-US" sz="1600" b="1" i="0" dirty="0" err="1"/>
              <a:t>dasturlash</a:t>
            </a:r>
            <a:r>
              <a:rPr lang="en-US" sz="1600" b="1" i="0" dirty="0"/>
              <a:t> </a:t>
            </a:r>
            <a:r>
              <a:rPr lang="en-US" sz="1600" b="1" i="0" dirty="0" err="1"/>
              <a:t>muhitini</a:t>
            </a:r>
            <a:r>
              <a:rPr lang="en-US" sz="1600" b="1" i="0" dirty="0"/>
              <a:t> </a:t>
            </a:r>
            <a:r>
              <a:rPr lang="en-US" sz="1600" b="1" i="0" dirty="0" err="1"/>
              <a:t>o‘rganishni</a:t>
            </a:r>
            <a:r>
              <a:rPr lang="en-US" sz="1600" b="1" i="0" dirty="0"/>
              <a:t> </a:t>
            </a:r>
            <a:r>
              <a:rPr lang="en-US" sz="1600" b="1" i="0" dirty="0" err="1"/>
              <a:t>boshlaymiz</a:t>
            </a:r>
            <a:r>
              <a:rPr lang="en-US" sz="1600" b="1" i="0" dirty="0"/>
              <a:t>. </a:t>
            </a:r>
            <a:endParaRPr lang="en-GB" sz="1600" b="1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2553EB-F966-4627-8D50-3B09DF3B5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610053"/>
            <a:ext cx="1219200" cy="1097887"/>
          </a:xfrm>
          <a:prstGeom prst="rect">
            <a:avLst/>
          </a:prstGeom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id="{8876F5CD-C949-40C7-972B-DB265395F6C6}"/>
              </a:ext>
            </a:extLst>
          </p:cNvPr>
          <p:cNvSpPr txBox="1">
            <a:spLocks/>
          </p:cNvSpPr>
          <p:nvPr/>
        </p:nvSpPr>
        <p:spPr>
          <a:xfrm>
            <a:off x="444498" y="1878327"/>
            <a:ext cx="5020561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i="0" kern="0" dirty="0" err="1"/>
              <a:t>Samimiyat</a:t>
            </a:r>
            <a:r>
              <a:rPr lang="en-US" sz="1600" i="0" kern="0" dirty="0"/>
              <a:t> </a:t>
            </a:r>
            <a:r>
              <a:rPr lang="en-US" sz="1600" i="0" kern="0" dirty="0" err="1"/>
              <a:t>bilan</a:t>
            </a:r>
            <a:r>
              <a:rPr lang="en-US" sz="1600" i="0" kern="0" dirty="0"/>
              <a:t> </a:t>
            </a:r>
            <a:r>
              <a:rPr lang="en-US" sz="1600" i="0" kern="0" dirty="0" err="1"/>
              <a:t>ta’kidlashimiz</a:t>
            </a:r>
            <a:r>
              <a:rPr lang="en-US" sz="1600" i="0" kern="0" dirty="0"/>
              <a:t> </a:t>
            </a:r>
            <a:r>
              <a:rPr lang="en-US" sz="1600" i="0" kern="0" dirty="0" err="1"/>
              <a:t>mumkinki</a:t>
            </a:r>
            <a:r>
              <a:rPr lang="en-US" sz="1600" i="0" kern="0" dirty="0"/>
              <a:t>, </a:t>
            </a:r>
            <a:r>
              <a:rPr lang="en-US" sz="1600" i="0" kern="0" dirty="0" err="1"/>
              <a:t>mazkur</a:t>
            </a:r>
            <a:r>
              <a:rPr lang="en-US" sz="1600" i="0" kern="0" dirty="0"/>
              <a:t> </a:t>
            </a:r>
            <a:r>
              <a:rPr lang="en-US" sz="1600" i="0" kern="0" dirty="0" err="1"/>
              <a:t>dasturlash</a:t>
            </a:r>
            <a:r>
              <a:rPr lang="en-US" sz="1600" i="0" kern="0" dirty="0"/>
              <a:t> </a:t>
            </a:r>
            <a:r>
              <a:rPr lang="en-US" sz="1600" i="0" kern="0" dirty="0" err="1"/>
              <a:t>muhiti</a:t>
            </a:r>
            <a:r>
              <a:rPr lang="en-US" sz="1600" i="0" kern="0" dirty="0"/>
              <a:t> </a:t>
            </a:r>
            <a:r>
              <a:rPr lang="en-US" sz="1600" i="0" kern="0" dirty="0" err="1"/>
              <a:t>yordamida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siz</a:t>
            </a:r>
            <a:r>
              <a:rPr lang="en-US" sz="1600" i="0" kern="0" dirty="0"/>
              <a:t> </a:t>
            </a:r>
            <a:r>
              <a:rPr lang="en-US" sz="1600" i="0" kern="0" dirty="0" err="1"/>
              <a:t>o‘z</a:t>
            </a:r>
            <a:r>
              <a:rPr lang="en-US" sz="1600" i="0" kern="0" dirty="0"/>
              <a:t> </a:t>
            </a:r>
            <a:r>
              <a:rPr lang="en-US" sz="1600" i="0" kern="0" dirty="0" err="1"/>
              <a:t>animatsion</a:t>
            </a:r>
            <a:r>
              <a:rPr lang="en-US" sz="1600" i="0" kern="0" dirty="0"/>
              <a:t> </a:t>
            </a:r>
            <a:r>
              <a:rPr lang="en-US" sz="1600" i="0" kern="0" dirty="0" err="1"/>
              <a:t>va</a:t>
            </a:r>
            <a:r>
              <a:rPr lang="en-US" sz="1600" i="0" kern="0" dirty="0"/>
              <a:t> </a:t>
            </a:r>
            <a:r>
              <a:rPr lang="en-US" sz="1600" i="0" kern="0" dirty="0" err="1"/>
              <a:t>interfaol</a:t>
            </a:r>
            <a:r>
              <a:rPr lang="en-US" sz="1600" i="0" kern="0" dirty="0"/>
              <a:t> </a:t>
            </a:r>
            <a:r>
              <a:rPr lang="en-US" sz="1600" i="0" kern="0" dirty="0" err="1"/>
              <a:t>loyihalaringizni</a:t>
            </a:r>
            <a:r>
              <a:rPr lang="en-US" sz="1600" i="0" kern="0" dirty="0"/>
              <a:t> </a:t>
            </a:r>
            <a:r>
              <a:rPr lang="en-US" sz="1600" i="0" kern="0" dirty="0" err="1"/>
              <a:t>amalga</a:t>
            </a:r>
            <a:r>
              <a:rPr lang="en-US" sz="1600" i="0" kern="0" dirty="0"/>
              <a:t> </a:t>
            </a:r>
            <a:r>
              <a:rPr lang="en-US" sz="1600" i="0" kern="0" dirty="0" err="1"/>
              <a:t>oshirishingiz</a:t>
            </a:r>
            <a:r>
              <a:rPr lang="en-US" sz="1600" i="0" kern="0" dirty="0"/>
              <a:t> </a:t>
            </a:r>
            <a:r>
              <a:rPr lang="en-US" sz="1600" i="0" kern="0" dirty="0" err="1"/>
              <a:t>va</a:t>
            </a:r>
            <a:r>
              <a:rPr lang="en-US" sz="1600" i="0" kern="0" dirty="0"/>
              <a:t> </a:t>
            </a:r>
            <a:r>
              <a:rPr lang="en-US" sz="1600" i="0" kern="0" dirty="0" err="1"/>
              <a:t>multfilmlaringizni</a:t>
            </a:r>
            <a:r>
              <a:rPr lang="en-US" sz="1600" i="0" kern="0" dirty="0"/>
              <a:t> </a:t>
            </a:r>
            <a:r>
              <a:rPr lang="en-US" sz="1600" i="0" kern="0" dirty="0" err="1"/>
              <a:t>yaratish</a:t>
            </a:r>
            <a:r>
              <a:rPr lang="en-US" sz="1600" i="0" kern="0" dirty="0"/>
              <a:t> </a:t>
            </a:r>
            <a:r>
              <a:rPr lang="en-US" sz="1600" i="0" kern="0" dirty="0" err="1"/>
              <a:t>imkoniga</a:t>
            </a:r>
            <a:r>
              <a:rPr lang="en-US" sz="1600" i="0" kern="0" dirty="0"/>
              <a:t> </a:t>
            </a:r>
            <a:r>
              <a:rPr lang="en-US" sz="1600" i="0" kern="0" dirty="0" err="1"/>
              <a:t>ega</a:t>
            </a:r>
            <a:r>
              <a:rPr lang="en-US" sz="1600" i="0" kern="0" dirty="0"/>
              <a:t> </a:t>
            </a:r>
            <a:r>
              <a:rPr lang="en-US" sz="1600" i="0" kern="0" dirty="0" err="1"/>
              <a:t>bo‘lasiz</a:t>
            </a:r>
            <a:r>
              <a:rPr lang="en-US" sz="1600" i="0" kern="0" dirty="0"/>
              <a:t>.</a:t>
            </a:r>
            <a:endParaRPr lang="en-GB" sz="1600" i="0" kern="0" dirty="0"/>
          </a:p>
        </p:txBody>
      </p:sp>
    </p:spTree>
    <p:extLst>
      <p:ext uri="{BB962C8B-B14F-4D97-AF65-F5344CB8AC3E}">
        <p14:creationId xmlns:p14="http://schemas.microsoft.com/office/powerpoint/2010/main" val="2697972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4729C-C9B1-45E9-AE79-E5E85B0B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936625"/>
            <a:ext cx="1286761" cy="1261884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0070C0"/>
                </a:solidFill>
              </a:rPr>
              <a:t>Buloklarni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en-US" dirty="0" err="1">
                <a:solidFill>
                  <a:srgbClr val="0070C0"/>
                </a:solidFill>
              </a:rPr>
              <a:t>Skript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 err="1">
                <a:solidFill>
                  <a:srgbClr val="0070C0"/>
                </a:solidFill>
              </a:rPr>
              <a:t>taxlash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oynasi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AFCC58C-0039-463A-80EE-3AA6DBE8C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8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73246" y="72649"/>
            <a:ext cx="4055273" cy="317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3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197E4A-1AA4-40DD-8298-A2DD1614C1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01" y="121974"/>
            <a:ext cx="5326599" cy="3000901"/>
          </a:xfrm>
          <a:prstGeom prst="rect">
            <a:avLst/>
          </a:prstGeom>
        </p:spPr>
      </p:pic>
      <p:cxnSp>
        <p:nvCxnSpPr>
          <p:cNvPr id="7" name="Соединитель: уступ 6">
            <a:extLst>
              <a:ext uri="{FF2B5EF4-FFF2-40B4-BE49-F238E27FC236}">
                <a16:creationId xmlns:a16="http://schemas.microsoft.com/office/drawing/2014/main" id="{5916AE0C-CDEE-4662-8731-2254EF303F19}"/>
              </a:ext>
            </a:extLst>
          </p:cNvPr>
          <p:cNvCxnSpPr>
            <a:cxnSpLocks/>
          </p:cNvCxnSpPr>
          <p:nvPr/>
        </p:nvCxnSpPr>
        <p:spPr>
          <a:xfrm flipV="1">
            <a:off x="1206500" y="1698625"/>
            <a:ext cx="762000" cy="533400"/>
          </a:xfrm>
          <a:prstGeom prst="bentConnector3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89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E0C171-73C9-467C-8527-0F248A44A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49206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Dasturni</a:t>
            </a:r>
            <a:r>
              <a:rPr lang="en-US" dirty="0"/>
              <a:t> </a:t>
            </a:r>
            <a:r>
              <a:rPr lang="en-US" dirty="0" err="1"/>
              <a:t>ishga</a:t>
            </a:r>
            <a:r>
              <a:rPr lang="en-US" dirty="0"/>
              <a:t> </a:t>
            </a:r>
            <a:r>
              <a:rPr lang="en-US" dirty="0" err="1"/>
              <a:t>tushirish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to‘xtatish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2B80E-1BCF-4812-A453-906AA9F6A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8500" y="1774825"/>
            <a:ext cx="3733800" cy="615553"/>
          </a:xfrm>
        </p:spPr>
        <p:txBody>
          <a:bodyPr/>
          <a:lstStyle/>
          <a:p>
            <a:r>
              <a:rPr lang="en-US" sz="2000" b="1" i="0" dirty="0" err="1"/>
              <a:t>Skriptlarni</a:t>
            </a:r>
            <a:r>
              <a:rPr lang="en-US" sz="2000" b="1" i="0" dirty="0"/>
              <a:t> </a:t>
            </a:r>
            <a:r>
              <a:rPr lang="en-US" sz="2000" b="1" i="0" dirty="0" err="1"/>
              <a:t>ishga</a:t>
            </a:r>
            <a:r>
              <a:rPr lang="en-US" sz="2000" b="1" i="0" dirty="0"/>
              <a:t> </a:t>
            </a:r>
            <a:r>
              <a:rPr lang="en-US" sz="2000" b="1" i="0" dirty="0" err="1"/>
              <a:t>tushirishning</a:t>
            </a:r>
            <a:r>
              <a:rPr lang="en-US" sz="2000" b="1" i="0" dirty="0"/>
              <a:t> </a:t>
            </a:r>
            <a:r>
              <a:rPr lang="en-US" sz="2000" b="1" i="0" dirty="0" err="1"/>
              <a:t>boshqa</a:t>
            </a:r>
            <a:r>
              <a:rPr lang="en-US" sz="2000" b="1" i="0" dirty="0"/>
              <a:t> </a:t>
            </a:r>
            <a:r>
              <a:rPr lang="en-US" sz="2000" b="1" i="0" dirty="0" err="1"/>
              <a:t>yo‘li</a:t>
            </a:r>
            <a:r>
              <a:rPr lang="en-US" sz="2000" b="1" i="0" dirty="0"/>
              <a:t>.</a:t>
            </a:r>
            <a:endParaRPr lang="en-GB" sz="2000" b="1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BD2475C-6B0E-4CFC-9650-09103223D8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4000"/>
                    </a14:imgEffect>
                    <a14:imgEffect>
                      <a14:brightnessContrast contrast="5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16100" y="744531"/>
            <a:ext cx="607552" cy="54187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2035F39-435C-4CDE-80B7-DB5DF69FAA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  <a14:imgEffect>
                      <a14:saturation sat="400000"/>
                    </a14:imgEffect>
                    <a14:imgEffect>
                      <a14:brightnessContrast bright="6000" contrast="2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37056" y="724500"/>
            <a:ext cx="609600" cy="59436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65167B5-A91B-4D75-A173-A0AC5CCC9B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  <a14:imgEffect>
                      <a14:saturation sat="314000"/>
                    </a14:imgEffect>
                    <a14:imgEffect>
                      <a14:brightnessContrast contrast="4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5900" y="1546225"/>
            <a:ext cx="17145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3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72A73E-4295-4EBF-BF71-540DED80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150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Takrorlash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savollar</a:t>
            </a:r>
            <a:endParaRPr lang="en-GB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55139033-2104-42A0-8449-B4C06CAE7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"/>
          <a:stretch/>
        </p:blipFill>
        <p:spPr bwMode="auto">
          <a:xfrm>
            <a:off x="4468352" y="1920794"/>
            <a:ext cx="1200006" cy="121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id="{87AC5905-1566-4C97-B09E-665255306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1700" y="1089025"/>
            <a:ext cx="4308457" cy="1323439"/>
          </a:xfrm>
        </p:spPr>
        <p:txBody>
          <a:bodyPr/>
          <a:lstStyle/>
          <a:p>
            <a:pPr marL="457200" indent="-457200" algn="l">
              <a:spcAft>
                <a:spcPts val="1200"/>
              </a:spcAft>
              <a:buAutoNum type="arabicParenR"/>
            </a:pPr>
            <a:r>
              <a:rPr lang="en-US" sz="1900" i="0" dirty="0"/>
              <a:t>Scratch </a:t>
            </a:r>
            <a:r>
              <a:rPr lang="en-US" sz="1900" i="0" dirty="0" err="1"/>
              <a:t>dasturlash</a:t>
            </a:r>
            <a:r>
              <a:rPr lang="en-US" sz="1900" i="0" dirty="0"/>
              <a:t> </a:t>
            </a:r>
            <a:r>
              <a:rPr lang="en-US" sz="1900" i="0" dirty="0" err="1"/>
              <a:t>tili</a:t>
            </a:r>
            <a:r>
              <a:rPr lang="en-US" sz="1900" i="0" dirty="0"/>
              <a:t> </a:t>
            </a:r>
            <a:r>
              <a:rPr lang="en-US" sz="1900" i="0" dirty="0" err="1"/>
              <a:t>qanday</a:t>
            </a:r>
            <a:r>
              <a:rPr lang="en-US" sz="1900" i="0" dirty="0"/>
              <a:t> </a:t>
            </a:r>
            <a:r>
              <a:rPr lang="en-US" sz="1900" i="0" dirty="0" err="1"/>
              <a:t>ishga</a:t>
            </a:r>
            <a:r>
              <a:rPr lang="en-US" sz="1900" i="0" dirty="0"/>
              <a:t> </a:t>
            </a:r>
            <a:r>
              <a:rPr lang="en-US" sz="1900" i="0" dirty="0" err="1"/>
              <a:t>tushiriladi</a:t>
            </a:r>
            <a:r>
              <a:rPr lang="en-US" sz="1900" i="0" dirty="0"/>
              <a:t>?</a:t>
            </a:r>
          </a:p>
          <a:p>
            <a:pPr marL="457200" indent="-457200" algn="l">
              <a:spcAft>
                <a:spcPts val="1200"/>
              </a:spcAft>
              <a:buAutoNum type="arabicParenR"/>
            </a:pPr>
            <a:r>
              <a:rPr lang="en-US" sz="1900" i="0" dirty="0"/>
              <a:t>Dastur </a:t>
            </a:r>
            <a:r>
              <a:rPr lang="en-US" sz="1900" i="0" dirty="0" err="1"/>
              <a:t>interfeysi</a:t>
            </a:r>
            <a:r>
              <a:rPr lang="en-US" sz="1900" i="0" dirty="0"/>
              <a:t> </a:t>
            </a:r>
            <a:r>
              <a:rPr lang="en-US" sz="1900" i="0" dirty="0" err="1"/>
              <a:t>qanday</a:t>
            </a:r>
            <a:r>
              <a:rPr lang="en-US" sz="1900" i="0" dirty="0"/>
              <a:t> </a:t>
            </a:r>
            <a:r>
              <a:rPr lang="en-US" sz="1900" i="0" dirty="0" err="1"/>
              <a:t>tashkil</a:t>
            </a:r>
            <a:r>
              <a:rPr lang="en-US" sz="1900" i="0" dirty="0"/>
              <a:t> </a:t>
            </a:r>
            <a:r>
              <a:rPr lang="en-US" sz="1900" i="0" dirty="0" err="1"/>
              <a:t>etilgan</a:t>
            </a:r>
            <a:r>
              <a:rPr lang="en-US" sz="1900" i="0" dirty="0"/>
              <a:t>?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49218F4-1D61-4FCF-B7D5-7F9F7864FD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97" y="678578"/>
            <a:ext cx="676203" cy="684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2816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2D4D2-4476-4B38-A2B3-5E619F1D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6938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Scratch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436DA3-BFB5-4A8D-9581-2383C3F2F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23596" y="649778"/>
            <a:ext cx="4267200" cy="1231106"/>
          </a:xfrm>
        </p:spPr>
        <p:txBody>
          <a:bodyPr/>
          <a:lstStyle/>
          <a:p>
            <a:pPr algn="just"/>
            <a:r>
              <a:rPr lang="en-US" sz="1600" b="1" i="0" dirty="0">
                <a:solidFill>
                  <a:srgbClr val="0070C0"/>
                </a:solidFill>
              </a:rPr>
              <a:t>Scratch</a:t>
            </a:r>
            <a:r>
              <a:rPr lang="en-US" sz="1600" i="0" dirty="0"/>
              <a:t> (</a:t>
            </a:r>
            <a:r>
              <a:rPr lang="uz-Cyrl-UZ" sz="1600" i="0" dirty="0"/>
              <a:t>скреч, </a:t>
            </a:r>
            <a:r>
              <a:rPr lang="en-US" sz="1600" i="0" dirty="0" err="1"/>
              <a:t>skrech</a:t>
            </a:r>
            <a:r>
              <a:rPr lang="en-US" sz="1600" i="0" dirty="0"/>
              <a:t>) </a:t>
            </a:r>
            <a:r>
              <a:rPr lang="en-US" sz="1600" i="0" dirty="0" err="1"/>
              <a:t>dasturlash</a:t>
            </a:r>
            <a:r>
              <a:rPr lang="en-US" sz="1600" i="0" dirty="0"/>
              <a:t> </a:t>
            </a:r>
            <a:r>
              <a:rPr lang="en-US" sz="1600" i="0" dirty="0" err="1"/>
              <a:t>tili</a:t>
            </a:r>
            <a:r>
              <a:rPr lang="en-US" sz="1600" i="0" dirty="0"/>
              <a:t> </a:t>
            </a:r>
            <a:r>
              <a:rPr lang="en-US" sz="1600" i="0" dirty="0" err="1"/>
              <a:t>oddiy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tushunarli</a:t>
            </a:r>
            <a:r>
              <a:rPr lang="en-US" sz="1600" i="0" dirty="0"/>
              <a:t> </a:t>
            </a:r>
            <a:r>
              <a:rPr lang="en-US" sz="1600" i="0" dirty="0" err="1"/>
              <a:t>bo‘lgani</a:t>
            </a:r>
            <a:r>
              <a:rPr lang="en-US" sz="1600" i="0" dirty="0"/>
              <a:t> </a:t>
            </a:r>
            <a:r>
              <a:rPr lang="en-US" sz="1600" i="0" dirty="0" err="1"/>
              <a:t>sabali</a:t>
            </a:r>
            <a:r>
              <a:rPr lang="en-US" sz="1600" i="0" dirty="0"/>
              <a:t>, </a:t>
            </a:r>
            <a:r>
              <a:rPr lang="en-US" sz="1600" i="0" dirty="0" err="1"/>
              <a:t>unda</a:t>
            </a:r>
            <a:r>
              <a:rPr lang="en-US" sz="1600" i="0" dirty="0"/>
              <a:t> </a:t>
            </a:r>
            <a:r>
              <a:rPr lang="en-US" sz="1600" i="0" dirty="0" err="1"/>
              <a:t>nafaqat</a:t>
            </a:r>
            <a:r>
              <a:rPr lang="en-US" sz="1600" i="0" dirty="0"/>
              <a:t> </a:t>
            </a:r>
            <a:r>
              <a:rPr lang="en-US" sz="1600" i="0" dirty="0" err="1"/>
              <a:t>o‘quvchilar</a:t>
            </a:r>
            <a:r>
              <a:rPr lang="en-US" sz="1600" i="0" dirty="0"/>
              <a:t>, </a:t>
            </a:r>
            <a:r>
              <a:rPr lang="en-US" sz="1600" i="0" dirty="0" err="1"/>
              <a:t>balki</a:t>
            </a:r>
            <a:r>
              <a:rPr lang="en-US" sz="1600" i="0" dirty="0"/>
              <a:t> </a:t>
            </a:r>
            <a:r>
              <a:rPr lang="en-US" sz="1600" i="0" dirty="0" err="1"/>
              <a:t>bog‘cha</a:t>
            </a:r>
            <a:r>
              <a:rPr lang="en-US" sz="1600" i="0" dirty="0"/>
              <a:t> </a:t>
            </a:r>
            <a:r>
              <a:rPr lang="en-US" sz="1600" i="0" dirty="0" err="1"/>
              <a:t>yoshidagi</a:t>
            </a:r>
            <a:r>
              <a:rPr lang="en-US" sz="1600" i="0" dirty="0"/>
              <a:t> </a:t>
            </a:r>
            <a:r>
              <a:rPr lang="en-US" sz="1600" i="0" dirty="0" err="1"/>
              <a:t>bolalar</a:t>
            </a:r>
            <a:r>
              <a:rPr lang="en-US" sz="1600" i="0" dirty="0"/>
              <a:t> ham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/>
              <a:t>loyihalarini</a:t>
            </a:r>
            <a:r>
              <a:rPr lang="en-US" sz="1600" i="0" dirty="0"/>
              <a:t> </a:t>
            </a:r>
            <a:r>
              <a:rPr lang="en-US" sz="1600" i="0" dirty="0" err="1"/>
              <a:t>amalga</a:t>
            </a:r>
            <a:r>
              <a:rPr lang="en-US" sz="1600" i="0" dirty="0"/>
              <a:t> </a:t>
            </a:r>
            <a:r>
              <a:rPr lang="en-US" sz="1600" i="0" dirty="0" err="1"/>
              <a:t>oshirishlari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6C89D52-7733-465D-940D-E1AA6D6F0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47" y="827767"/>
            <a:ext cx="995211" cy="922034"/>
          </a:xfrm>
          <a:prstGeom prst="rect">
            <a:avLst/>
          </a:prstGeom>
        </p:spPr>
      </p:pic>
      <p:sp>
        <p:nvSpPr>
          <p:cNvPr id="9" name="Текст 2">
            <a:extLst>
              <a:ext uri="{FF2B5EF4-FFF2-40B4-BE49-F238E27FC236}">
                <a16:creationId xmlns:a16="http://schemas.microsoft.com/office/drawing/2014/main" id="{D719BD32-93E5-4350-B43C-9F6090FB3213}"/>
              </a:ext>
            </a:extLst>
          </p:cNvPr>
          <p:cNvSpPr txBox="1">
            <a:spLocks/>
          </p:cNvSpPr>
          <p:nvPr/>
        </p:nvSpPr>
        <p:spPr>
          <a:xfrm>
            <a:off x="368300" y="2003425"/>
            <a:ext cx="5164319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b="1" i="0" kern="0" dirty="0">
                <a:solidFill>
                  <a:srgbClr val="0070C0"/>
                </a:solidFill>
              </a:rPr>
              <a:t>Scratch</a:t>
            </a:r>
            <a:r>
              <a:rPr lang="en-US" sz="1600" i="0" kern="0" dirty="0"/>
              <a:t> dasturi </a:t>
            </a:r>
            <a:r>
              <a:rPr lang="en-US" sz="1600" i="0" kern="0" dirty="0" err="1"/>
              <a:t>Massachusets</a:t>
            </a:r>
            <a:r>
              <a:rPr lang="en-US" sz="1600" i="0" kern="0" dirty="0"/>
              <a:t> </a:t>
            </a:r>
            <a:r>
              <a:rPr lang="en-US" sz="1600" i="0" kern="0" dirty="0" err="1"/>
              <a:t>universiteti</a:t>
            </a:r>
            <a:r>
              <a:rPr lang="en-US" sz="1600" i="0" kern="0" dirty="0"/>
              <a:t> </a:t>
            </a:r>
            <a:r>
              <a:rPr lang="en-US" sz="1600" i="0" kern="0" dirty="0" err="1"/>
              <a:t>prafessori</a:t>
            </a:r>
            <a:r>
              <a:rPr lang="en-US" sz="1600" i="0" kern="0" dirty="0"/>
              <a:t> Mitchel Reznik </a:t>
            </a:r>
            <a:r>
              <a:rPr lang="en-US" sz="1600" i="0" kern="0" dirty="0" err="1"/>
              <a:t>va</a:t>
            </a:r>
            <a:r>
              <a:rPr lang="en-US" sz="1600" i="0" kern="0" dirty="0"/>
              <a:t> Alan Key </a:t>
            </a:r>
            <a:r>
              <a:rPr lang="en-US" sz="1600" i="0" kern="0" dirty="0" err="1"/>
              <a:t>boshchiligida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yaratilgan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bo‘lib</a:t>
            </a:r>
            <a:r>
              <a:rPr lang="en-US" sz="1600" i="0" kern="0" dirty="0"/>
              <a:t>, </a:t>
            </a:r>
            <a:r>
              <a:rPr lang="en-US" sz="1600" i="0" kern="0" dirty="0" err="1"/>
              <a:t>hozirda</a:t>
            </a:r>
            <a:r>
              <a:rPr lang="en-US" sz="1600" i="0" kern="0" dirty="0"/>
              <a:t> </a:t>
            </a:r>
            <a:r>
              <a:rPr lang="en-US" sz="1600" i="0" kern="0" dirty="0" err="1"/>
              <a:t>ta’limga</a:t>
            </a:r>
            <a:r>
              <a:rPr lang="en-US" sz="1600" i="0" kern="0" dirty="0"/>
              <a:t> </a:t>
            </a:r>
            <a:r>
              <a:rPr lang="en-US" sz="1600" i="0" kern="0" dirty="0" err="1"/>
              <a:t>yo‘naltirilgan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grafik</a:t>
            </a:r>
            <a:r>
              <a:rPr lang="en-US" sz="1600" i="0" kern="0" dirty="0"/>
              <a:t> </a:t>
            </a:r>
            <a:r>
              <a:rPr lang="en-US" sz="1600" i="0" kern="0" dirty="0" err="1"/>
              <a:t>interfeysli</a:t>
            </a:r>
            <a:r>
              <a:rPr lang="en-US" sz="1600" i="0" kern="0" dirty="0"/>
              <a:t> </a:t>
            </a:r>
            <a:r>
              <a:rPr lang="en-US" sz="1600" i="0" kern="0" dirty="0" err="1"/>
              <a:t>dasturlash</a:t>
            </a:r>
            <a:r>
              <a:rPr lang="en-US" sz="1600" i="0" kern="0" dirty="0"/>
              <a:t> </a:t>
            </a:r>
            <a:r>
              <a:rPr lang="en-US" sz="1600" i="0" kern="0" dirty="0" err="1"/>
              <a:t>muhiti</a:t>
            </a:r>
            <a:r>
              <a:rPr lang="en-US" sz="1600" i="0" kern="0" dirty="0"/>
              <a:t> </a:t>
            </a:r>
            <a:r>
              <a:rPr lang="en-US" sz="1600" i="0" kern="0" dirty="0" err="1"/>
              <a:t>sifatida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o‘rganiladi</a:t>
            </a:r>
            <a:r>
              <a:rPr lang="en-US" sz="1600" i="0" kern="0" dirty="0"/>
              <a:t>.</a:t>
            </a:r>
            <a:endParaRPr lang="en-GB" sz="1600" i="0" kern="0" dirty="0"/>
          </a:p>
        </p:txBody>
      </p:sp>
    </p:spTree>
    <p:extLst>
      <p:ext uri="{BB962C8B-B14F-4D97-AF65-F5344CB8AC3E}">
        <p14:creationId xmlns:p14="http://schemas.microsoft.com/office/powerpoint/2010/main" val="373045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0D45A27-F47C-490E-A146-1FAF82B47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2257" y="658529"/>
            <a:ext cx="3572759" cy="2462213"/>
          </a:xfrm>
        </p:spPr>
        <p:txBody>
          <a:bodyPr/>
          <a:lstStyle/>
          <a:p>
            <a:pPr algn="just"/>
            <a:r>
              <a:rPr lang="en-US" sz="1600" b="1" i="0" dirty="0">
                <a:solidFill>
                  <a:srgbClr val="0070C0"/>
                </a:solidFill>
              </a:rPr>
              <a:t>Scratch</a:t>
            </a:r>
            <a:r>
              <a:rPr lang="en-US" sz="1600" i="0" dirty="0"/>
              <a:t> </a:t>
            </a:r>
            <a:r>
              <a:rPr lang="en-US" sz="1600" i="0" dirty="0" err="1"/>
              <a:t>dasturiga</a:t>
            </a:r>
            <a:r>
              <a:rPr lang="en-US" sz="1600" i="0" dirty="0"/>
              <a:t> LEGO </a:t>
            </a:r>
            <a:r>
              <a:rPr lang="en-US" sz="1600" i="0" dirty="0" err="1"/>
              <a:t>konstruktrlik</a:t>
            </a:r>
            <a:r>
              <a:rPr lang="en-US" sz="1600" i="0" dirty="0"/>
              <a:t> dasturi </a:t>
            </a:r>
            <a:r>
              <a:rPr lang="en-US" sz="1600" i="0" dirty="0" err="1"/>
              <a:t>asos</a:t>
            </a:r>
            <a:r>
              <a:rPr lang="en-US" sz="1600" i="0" dirty="0"/>
              <a:t> </a:t>
            </a:r>
            <a:r>
              <a:rPr lang="en-US" sz="1600" i="0" dirty="0" err="1"/>
              <a:t>qilib</a:t>
            </a:r>
            <a:r>
              <a:rPr lang="en-US" sz="1600" i="0" dirty="0"/>
              <a:t> </a:t>
            </a:r>
            <a:r>
              <a:rPr lang="en-US" sz="1600" i="0" dirty="0" err="1"/>
              <a:t>olingan</a:t>
            </a:r>
            <a:r>
              <a:rPr lang="en-US" sz="1600" i="0" dirty="0"/>
              <a:t>, </a:t>
            </a:r>
            <a:r>
              <a:rPr lang="en-US" sz="1600" i="0" dirty="0" err="1"/>
              <a:t>shu</a:t>
            </a:r>
            <a:r>
              <a:rPr lang="en-US" sz="1600" i="0" dirty="0"/>
              <a:t> </a:t>
            </a:r>
            <a:r>
              <a:rPr lang="en-US" sz="1600" i="0" dirty="0" err="1"/>
              <a:t>boisdan</a:t>
            </a:r>
            <a:r>
              <a:rPr lang="en-US" sz="1600" i="0" dirty="0"/>
              <a:t> ham </a:t>
            </a:r>
            <a:r>
              <a:rPr lang="en-US" sz="1600" i="0" dirty="0" err="1"/>
              <a:t>uning</a:t>
            </a:r>
            <a:r>
              <a:rPr lang="en-US" sz="1600" i="0" dirty="0"/>
              <a:t> </a:t>
            </a:r>
            <a:r>
              <a:rPr lang="en-US" sz="1600" i="0" dirty="0" err="1"/>
              <a:t>davomchisi</a:t>
            </a:r>
            <a:r>
              <a:rPr lang="en-US" sz="1600" i="0" dirty="0"/>
              <a:t> </a:t>
            </a:r>
            <a:r>
              <a:rPr lang="en-US" sz="1600" i="0" dirty="0" err="1"/>
              <a:t>hisoblanadi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b="1" i="0" dirty="0">
                <a:solidFill>
                  <a:srgbClr val="0070C0"/>
                </a:solidFill>
              </a:rPr>
              <a:t>Scratch </a:t>
            </a:r>
            <a:r>
              <a:rPr lang="en-US" sz="1600" i="0" dirty="0" err="1">
                <a:solidFill>
                  <a:schemeClr val="tx1"/>
                </a:solidFill>
              </a:rPr>
              <a:t>dasturlash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muhitida</a:t>
            </a:r>
            <a:r>
              <a:rPr lang="en-US" sz="1600" i="0" dirty="0">
                <a:solidFill>
                  <a:schemeClr val="tx1"/>
                </a:solidFill>
              </a:rPr>
              <a:t> ham LEGO </a:t>
            </a:r>
            <a:r>
              <a:rPr lang="en-US" sz="1600" i="0" dirty="0" err="1">
                <a:solidFill>
                  <a:schemeClr val="tx1"/>
                </a:solidFill>
              </a:rPr>
              <a:t>konstruktori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kabi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dasturning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kodi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rangli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buloklardan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hosil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qilinadi</a:t>
            </a:r>
            <a:r>
              <a:rPr lang="en-US" sz="1600" i="0" dirty="0">
                <a:solidFill>
                  <a:schemeClr val="tx1"/>
                </a:solidFill>
              </a:rPr>
              <a:t>(</a:t>
            </a:r>
            <a:r>
              <a:rPr lang="en-US" sz="1600" i="0" dirty="0" err="1">
                <a:solidFill>
                  <a:schemeClr val="tx1"/>
                </a:solidFill>
              </a:rPr>
              <a:t>yig‘adi</a:t>
            </a:r>
            <a:r>
              <a:rPr lang="en-US" sz="1600" i="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sz="1600" i="0" dirty="0" err="1">
                <a:solidFill>
                  <a:schemeClr val="tx1"/>
                </a:solidFill>
              </a:rPr>
              <a:t>Konstruktor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shaklidagi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bunday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bloklarning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soddaligi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dasturlashni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qiziqarli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o‘yin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shaklida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o‘rganish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imkonini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beradi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endParaRPr lang="en-GB" sz="1600" i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E0F9B6A-A895-46E4-9F31-94873A619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975236"/>
            <a:ext cx="1581150" cy="1828800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662E4119-B397-459E-81B9-674B8A032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6938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Scratch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539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10B3C-98FE-4E7D-AFE1-9F44AB3CF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69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Algaritm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dastur</a:t>
            </a:r>
            <a:r>
              <a:rPr lang="en-US" dirty="0"/>
              <a:t> </a:t>
            </a:r>
            <a:r>
              <a:rPr lang="en-US" dirty="0" err="1"/>
              <a:t>tushunchasi</a:t>
            </a:r>
            <a:endParaRPr lang="en-GB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86FDAC-88B8-4B13-A875-E77BC3A527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03" y="2460625"/>
            <a:ext cx="677090" cy="685884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7D002B09-9745-491C-811C-3283B00A9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708025"/>
            <a:ext cx="4893589" cy="2215991"/>
          </a:xfrm>
        </p:spPr>
        <p:txBody>
          <a:bodyPr/>
          <a:lstStyle/>
          <a:p>
            <a:pPr algn="just"/>
            <a:r>
              <a:rPr lang="en-US" sz="1600" i="0" dirty="0" err="1"/>
              <a:t>Shuni</a:t>
            </a:r>
            <a:r>
              <a:rPr lang="en-US" sz="1600" i="0" dirty="0"/>
              <a:t> </a:t>
            </a:r>
            <a:r>
              <a:rPr lang="en-US" sz="1600" i="0" dirty="0" err="1"/>
              <a:t>bilingki</a:t>
            </a:r>
            <a:r>
              <a:rPr lang="en-US" sz="1600" i="0" dirty="0"/>
              <a:t>, </a:t>
            </a:r>
            <a:r>
              <a:rPr lang="en-US" sz="1600" i="0" dirty="0" err="1" smtClean="0"/>
              <a:t>har</a:t>
            </a:r>
            <a:r>
              <a:rPr lang="en-US" sz="1600" i="0" dirty="0" smtClean="0"/>
              <a:t> </a:t>
            </a:r>
            <a:r>
              <a:rPr lang="en-US" sz="1600" i="0" dirty="0" err="1"/>
              <a:t>qanday</a:t>
            </a:r>
            <a:r>
              <a:rPr lang="en-US" sz="1600" i="0" dirty="0"/>
              <a:t> </a:t>
            </a:r>
            <a:r>
              <a:rPr lang="en-US" sz="1600" i="0" dirty="0" err="1"/>
              <a:t>dasturlash</a:t>
            </a:r>
            <a:r>
              <a:rPr lang="en-US" sz="1600" i="0" dirty="0"/>
              <a:t> </a:t>
            </a:r>
            <a:r>
              <a:rPr lang="en-US" sz="1600" i="0" dirty="0" err="1"/>
              <a:t>jarayonida</a:t>
            </a:r>
            <a:r>
              <a:rPr lang="en-US" sz="1600" i="0" dirty="0"/>
              <a:t> ham </a:t>
            </a:r>
            <a:r>
              <a:rPr lang="en-US" sz="1600" i="0" dirty="0" err="1"/>
              <a:t>kerakli</a:t>
            </a:r>
            <a:r>
              <a:rPr lang="en-US" sz="1600" i="0" dirty="0"/>
              <a:t> </a:t>
            </a:r>
            <a:r>
              <a:rPr lang="en-US" sz="1600" i="0" dirty="0" err="1"/>
              <a:t>asosiy</a:t>
            </a:r>
            <a:r>
              <a:rPr lang="en-US" sz="1600" i="0" dirty="0"/>
              <a:t> </a:t>
            </a:r>
            <a:r>
              <a:rPr lang="en-US" sz="1600" i="0" dirty="0" err="1"/>
              <a:t>tushunchalarni</a:t>
            </a:r>
            <a:r>
              <a:rPr lang="en-US" sz="1600" i="0" dirty="0"/>
              <a:t> </a:t>
            </a:r>
            <a:r>
              <a:rPr lang="en-US" sz="1600" i="0" dirty="0" err="1"/>
              <a:t>bilish</a:t>
            </a:r>
            <a:r>
              <a:rPr lang="en-US" sz="1600" i="0" dirty="0"/>
              <a:t> talab </a:t>
            </a:r>
            <a:r>
              <a:rPr lang="en-US" sz="1600" i="0" dirty="0" err="1"/>
              <a:t>qilinadi</a:t>
            </a:r>
            <a:r>
              <a:rPr lang="en-US" sz="1600" i="0" dirty="0"/>
              <a:t>. </a:t>
            </a:r>
            <a:r>
              <a:rPr lang="en-US" sz="1600" i="0" dirty="0" err="1"/>
              <a:t>Masalan</a:t>
            </a:r>
            <a:r>
              <a:rPr lang="en-US" sz="1600" i="0" dirty="0"/>
              <a:t>: </a:t>
            </a:r>
            <a:r>
              <a:rPr lang="en-US" sz="1600" i="0" dirty="0" err="1"/>
              <a:t>algaritm</a:t>
            </a:r>
            <a:r>
              <a:rPr lang="en-US" sz="1600" i="0" dirty="0"/>
              <a:t>, </a:t>
            </a:r>
            <a:r>
              <a:rPr lang="en-US" sz="1600" i="0" dirty="0" err="1"/>
              <a:t>ko‘rsatma</a:t>
            </a:r>
            <a:r>
              <a:rPr lang="en-US" sz="1600" i="0" dirty="0"/>
              <a:t>(</a:t>
            </a:r>
            <a:r>
              <a:rPr lang="en-US" sz="1600" i="0" dirty="0" err="1"/>
              <a:t>buyruq</a:t>
            </a:r>
            <a:r>
              <a:rPr lang="en-US" sz="1600" i="0" dirty="0"/>
              <a:t>), </a:t>
            </a:r>
            <a:r>
              <a:rPr lang="en-US" sz="1600" i="0" dirty="0" err="1"/>
              <a:t>algaritmning</a:t>
            </a:r>
            <a:r>
              <a:rPr lang="en-US" sz="1600" i="0" dirty="0"/>
              <a:t> </a:t>
            </a:r>
            <a:r>
              <a:rPr lang="en-US" sz="1600" i="0" dirty="0" err="1"/>
              <a:t>ijrochisi</a:t>
            </a:r>
            <a:r>
              <a:rPr lang="en-US" sz="1600" i="0" dirty="0"/>
              <a:t>, </a:t>
            </a:r>
            <a:r>
              <a:rPr lang="en-US" sz="1600" i="0" dirty="0" err="1"/>
              <a:t>dastur</a:t>
            </a:r>
            <a:r>
              <a:rPr lang="en-US" sz="1600" i="0" dirty="0"/>
              <a:t>, </a:t>
            </a:r>
            <a:r>
              <a:rPr lang="en-US" sz="1600" i="0" dirty="0" err="1"/>
              <a:t>dasturlash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hakozo</a:t>
            </a:r>
            <a:r>
              <a:rPr lang="en-US" sz="1600" i="0" dirty="0"/>
              <a:t>.</a:t>
            </a:r>
          </a:p>
          <a:p>
            <a:pPr algn="l"/>
            <a:endParaRPr lang="en-US" sz="1600" i="0" dirty="0"/>
          </a:p>
          <a:p>
            <a:pPr algn="l"/>
            <a:r>
              <a:rPr lang="en-US" sz="1600" i="0" dirty="0" err="1"/>
              <a:t>Kompyuterda</a:t>
            </a:r>
            <a:r>
              <a:rPr lang="en-US" sz="1600" i="0" dirty="0"/>
              <a:t> </a:t>
            </a:r>
            <a:r>
              <a:rPr lang="en-US" sz="1600" i="0" dirty="0" err="1"/>
              <a:t>biror</a:t>
            </a:r>
            <a:r>
              <a:rPr lang="en-US" sz="1600" i="0" dirty="0"/>
              <a:t> </a:t>
            </a:r>
            <a:r>
              <a:rPr lang="en-US" sz="1600" i="0" dirty="0" err="1"/>
              <a:t>masalani</a:t>
            </a:r>
            <a:r>
              <a:rPr lang="en-US" sz="1600" i="0" dirty="0"/>
              <a:t> </a:t>
            </a:r>
            <a:r>
              <a:rPr lang="en-US" sz="1600" i="0" dirty="0" err="1"/>
              <a:t>yechish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bundan</a:t>
            </a:r>
            <a:r>
              <a:rPr lang="en-US" sz="1600" i="0" dirty="0"/>
              <a:t> </a:t>
            </a:r>
            <a:r>
              <a:rPr lang="en-US" sz="1600" i="0" dirty="0" err="1"/>
              <a:t>to‘g‘ri</a:t>
            </a:r>
            <a:r>
              <a:rPr lang="en-US" sz="1600" i="0" dirty="0"/>
              <a:t> </a:t>
            </a:r>
            <a:r>
              <a:rPr lang="en-US" sz="1600" i="0" dirty="0" err="1"/>
              <a:t>natija</a:t>
            </a:r>
            <a:r>
              <a:rPr lang="en-US" sz="1600" i="0" dirty="0"/>
              <a:t> </a:t>
            </a:r>
            <a:r>
              <a:rPr lang="en-US" sz="1600" i="0" dirty="0" err="1"/>
              <a:t>olish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unga</a:t>
            </a:r>
            <a:r>
              <a:rPr lang="en-US" sz="1600" i="0" dirty="0"/>
              <a:t>  </a:t>
            </a:r>
            <a:r>
              <a:rPr lang="en-US" sz="1600" i="0" dirty="0" err="1"/>
              <a:t>beriladigan</a:t>
            </a:r>
            <a:r>
              <a:rPr lang="en-US" sz="1600" i="0" dirty="0"/>
              <a:t> </a:t>
            </a:r>
            <a:r>
              <a:rPr lang="en-US" sz="1600" i="0" dirty="0" err="1"/>
              <a:t>buyruq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ko‘rsatmalar</a:t>
            </a:r>
            <a:r>
              <a:rPr lang="en-US" sz="1600" i="0" dirty="0"/>
              <a:t> </a:t>
            </a:r>
            <a:r>
              <a:rPr lang="en-US" sz="1600" i="0" dirty="0" err="1"/>
              <a:t>ketma-ketligini</a:t>
            </a:r>
            <a:r>
              <a:rPr lang="en-US" sz="1600" i="0" dirty="0"/>
              <a:t> </a:t>
            </a:r>
            <a:r>
              <a:rPr lang="en-US" sz="1600" i="0" dirty="0" err="1"/>
              <a:t>to‘g‘ri</a:t>
            </a:r>
            <a:r>
              <a:rPr lang="en-US" sz="1600" i="0" dirty="0"/>
              <a:t> </a:t>
            </a:r>
            <a:r>
              <a:rPr lang="en-US" sz="1600" i="0" dirty="0" err="1"/>
              <a:t>belgilash</a:t>
            </a:r>
            <a:r>
              <a:rPr lang="en-US" sz="1600" i="0" dirty="0"/>
              <a:t> </a:t>
            </a:r>
            <a:r>
              <a:rPr lang="en-US" sz="1600" i="0" dirty="0" err="1"/>
              <a:t>lozim</a:t>
            </a:r>
            <a:r>
              <a:rPr lang="en-US" sz="1600" i="0" dirty="0"/>
              <a:t>. </a:t>
            </a:r>
            <a:r>
              <a:rPr lang="en-US" sz="1600" i="0" dirty="0" err="1"/>
              <a:t>Bunday</a:t>
            </a:r>
            <a:r>
              <a:rPr lang="en-US" sz="1600" i="0" dirty="0"/>
              <a:t> </a:t>
            </a:r>
            <a:r>
              <a:rPr lang="en-US" sz="1600" i="0" dirty="0" err="1"/>
              <a:t>jarayonga</a:t>
            </a:r>
            <a:r>
              <a:rPr lang="en-US" sz="1600" i="0" dirty="0"/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algaritmlash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jarayoni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i="0" dirty="0" err="1"/>
              <a:t>deyiladi</a:t>
            </a:r>
            <a:r>
              <a:rPr lang="en-US" sz="1600" i="0" dirty="0"/>
              <a:t>.</a:t>
            </a:r>
            <a:endParaRPr lang="en-GB" sz="1600" i="0" dirty="0"/>
          </a:p>
        </p:txBody>
      </p:sp>
    </p:spTree>
    <p:extLst>
      <p:ext uri="{BB962C8B-B14F-4D97-AF65-F5344CB8AC3E}">
        <p14:creationId xmlns:p14="http://schemas.microsoft.com/office/powerpoint/2010/main" val="19781238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F7FBC-4A70-4D14-8662-309D41EE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380" y="1169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Alagaritmning</a:t>
            </a:r>
            <a:r>
              <a:rPr lang="en-US" dirty="0"/>
              <a:t> </a:t>
            </a:r>
            <a:r>
              <a:rPr lang="en-US" dirty="0" err="1"/>
              <a:t>tasvirlash</a:t>
            </a:r>
            <a:r>
              <a:rPr lang="en-US" dirty="0"/>
              <a:t> </a:t>
            </a:r>
            <a:r>
              <a:rPr lang="en-US" dirty="0" err="1"/>
              <a:t>usullari</a:t>
            </a:r>
            <a:endParaRPr lang="en-GB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070FF74F-A274-49EB-B3D5-F47170761D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3310581"/>
              </p:ext>
            </p:extLst>
          </p:nvPr>
        </p:nvGraphicFramePr>
        <p:xfrm>
          <a:off x="245605" y="784225"/>
          <a:ext cx="5304295" cy="2195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808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B867ECE-77F1-461D-8A3F-EC4A77D51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0661" y="719916"/>
            <a:ext cx="4893589" cy="738664"/>
          </a:xfrm>
        </p:spPr>
        <p:txBody>
          <a:bodyPr/>
          <a:lstStyle/>
          <a:p>
            <a:pPr algn="ctr"/>
            <a:r>
              <a:rPr lang="en-US" sz="1600" b="1" i="0" dirty="0">
                <a:solidFill>
                  <a:srgbClr val="0070C0"/>
                </a:solidFill>
              </a:rPr>
              <a:t>ALGARITM</a:t>
            </a:r>
            <a:r>
              <a:rPr lang="en-US" sz="1600" i="0" dirty="0"/>
              <a:t> – </a:t>
            </a:r>
            <a:r>
              <a:rPr lang="en-US" sz="1600" b="1" i="0" dirty="0" err="1"/>
              <a:t>ijrochi</a:t>
            </a:r>
            <a:r>
              <a:rPr lang="en-US" sz="1600" b="1" i="0" dirty="0"/>
              <a:t> </a:t>
            </a:r>
            <a:r>
              <a:rPr lang="en-US" sz="1600" b="1" i="0" dirty="0" err="1"/>
              <a:t>tomonidan</a:t>
            </a:r>
            <a:r>
              <a:rPr lang="en-US" sz="1600" b="1" i="0" dirty="0"/>
              <a:t> </a:t>
            </a:r>
            <a:r>
              <a:rPr lang="en-US" sz="1600" b="1" i="0" dirty="0" err="1"/>
              <a:t>bajarilishi</a:t>
            </a:r>
            <a:r>
              <a:rPr lang="en-US" sz="1600" b="1" i="0" dirty="0"/>
              <a:t> </a:t>
            </a:r>
            <a:r>
              <a:rPr lang="en-US" sz="1600" b="1" i="0" dirty="0" err="1"/>
              <a:t>kerak</a:t>
            </a:r>
            <a:r>
              <a:rPr lang="en-US" sz="1600" b="1" i="0" dirty="0"/>
              <a:t> </a:t>
            </a:r>
            <a:r>
              <a:rPr lang="en-US" sz="1600" b="1" i="0" dirty="0" err="1"/>
              <a:t>bo‘lgan</a:t>
            </a:r>
            <a:r>
              <a:rPr lang="en-US" sz="1600" b="1" i="0" dirty="0"/>
              <a:t> </a:t>
            </a:r>
            <a:r>
              <a:rPr lang="en-US" sz="1600" b="1" i="0" dirty="0" err="1"/>
              <a:t>buyruq</a:t>
            </a:r>
            <a:r>
              <a:rPr lang="en-US" sz="1600" b="1" i="0" dirty="0"/>
              <a:t> </a:t>
            </a:r>
            <a:r>
              <a:rPr lang="en-US" sz="1600" b="1" i="0" dirty="0" err="1"/>
              <a:t>va</a:t>
            </a:r>
            <a:r>
              <a:rPr lang="en-US" sz="1600" b="1" i="0" dirty="0"/>
              <a:t> </a:t>
            </a:r>
            <a:r>
              <a:rPr lang="en-US" sz="1600" b="1" i="0" dirty="0" err="1"/>
              <a:t>ko‘rsatmalarning</a:t>
            </a:r>
            <a:r>
              <a:rPr lang="en-US" sz="1600" b="1" i="0" dirty="0"/>
              <a:t> </a:t>
            </a:r>
            <a:r>
              <a:rPr lang="en-US" sz="1600" b="1" i="0" dirty="0" err="1"/>
              <a:t>izchil</a:t>
            </a:r>
            <a:endParaRPr lang="en-US" sz="1600" b="1" i="0" dirty="0"/>
          </a:p>
          <a:p>
            <a:pPr algn="ctr"/>
            <a:r>
              <a:rPr lang="en-US" sz="1600" b="1" i="0" dirty="0" err="1"/>
              <a:t>ketma-ketligi</a:t>
            </a:r>
            <a:r>
              <a:rPr lang="en-US" sz="1600" b="1" i="0" dirty="0"/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2BC1713-C856-4886-B260-289DCF38C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03" y="2460625"/>
            <a:ext cx="677090" cy="685884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14BC4C9-1DAD-4F21-B6A2-7AFA79032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69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Eslab</a:t>
            </a:r>
            <a:r>
              <a:rPr lang="en-US" dirty="0"/>
              <a:t> </a:t>
            </a:r>
            <a:r>
              <a:rPr lang="en-US" dirty="0" err="1"/>
              <a:t>qoling</a:t>
            </a:r>
            <a:r>
              <a:rPr lang="en-US" dirty="0"/>
              <a:t>!</a:t>
            </a:r>
            <a:endParaRPr lang="en-GB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id="{12C88F2E-07AC-450C-87CD-4B21CD1A5229}"/>
              </a:ext>
            </a:extLst>
          </p:cNvPr>
          <p:cNvSpPr txBox="1">
            <a:spLocks/>
          </p:cNvSpPr>
          <p:nvPr/>
        </p:nvSpPr>
        <p:spPr>
          <a:xfrm>
            <a:off x="430662" y="1546225"/>
            <a:ext cx="5164320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kern="0" dirty="0">
                <a:solidFill>
                  <a:srgbClr val="0070C0"/>
                </a:solidFill>
              </a:rPr>
              <a:t>ALGARITM </a:t>
            </a:r>
            <a:r>
              <a:rPr lang="en-US" sz="1600" b="1" i="0" kern="0" dirty="0" err="1">
                <a:solidFill>
                  <a:srgbClr val="0070C0"/>
                </a:solidFill>
              </a:rPr>
              <a:t>ijrochisi</a:t>
            </a:r>
            <a:r>
              <a:rPr lang="en-US" sz="1600" b="1" i="0" kern="0" dirty="0">
                <a:solidFill>
                  <a:srgbClr val="0070C0"/>
                </a:solidFill>
              </a:rPr>
              <a:t> </a:t>
            </a:r>
            <a:r>
              <a:rPr lang="en-US" sz="1600" i="0" kern="0" dirty="0"/>
              <a:t>– </a:t>
            </a:r>
            <a:r>
              <a:rPr lang="en-US" sz="1600" i="0" kern="0" dirty="0" err="1"/>
              <a:t>inson</a:t>
            </a:r>
            <a:r>
              <a:rPr lang="en-US" sz="1600" i="0" kern="0" dirty="0"/>
              <a:t> </a:t>
            </a:r>
            <a:r>
              <a:rPr lang="en-US" sz="1600" i="0" kern="0" dirty="0" err="1"/>
              <a:t>kabi</a:t>
            </a:r>
            <a:r>
              <a:rPr lang="en-US" sz="1600" i="0" kern="0" dirty="0"/>
              <a:t>, </a:t>
            </a:r>
            <a:r>
              <a:rPr lang="en-US" sz="1600" i="0" kern="0" dirty="0" err="1"/>
              <a:t>dasgohlar</a:t>
            </a:r>
            <a:r>
              <a:rPr lang="en-US" sz="1600" i="0" kern="0" dirty="0"/>
              <a:t>(</a:t>
            </a:r>
            <a:r>
              <a:rPr lang="en-US" sz="1600" i="0" kern="0" dirty="0" err="1"/>
              <a:t>stanoklar</a:t>
            </a:r>
            <a:r>
              <a:rPr lang="en-US" sz="1600" i="0" kern="0" dirty="0"/>
              <a:t>), </a:t>
            </a:r>
            <a:r>
              <a:rPr lang="en-US" sz="1600" i="0" kern="0" dirty="0" err="1"/>
              <a:t>mashinalar</a:t>
            </a:r>
            <a:r>
              <a:rPr lang="en-US" sz="1600" i="0" kern="0" dirty="0"/>
              <a:t>, </a:t>
            </a:r>
            <a:r>
              <a:rPr lang="en-US" sz="1600" i="0" kern="0" dirty="0" err="1"/>
              <a:t>robitlar</a:t>
            </a:r>
            <a:r>
              <a:rPr lang="en-US" sz="1600" i="0" kern="0" dirty="0"/>
              <a:t>, </a:t>
            </a:r>
            <a:r>
              <a:rPr lang="en-US" sz="1600" i="0" kern="0" dirty="0" err="1"/>
              <a:t>dronlar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bo‘lishi</a:t>
            </a:r>
            <a:r>
              <a:rPr lang="en-US" sz="1600" i="0" kern="0" dirty="0"/>
              <a:t> </a:t>
            </a:r>
            <a:r>
              <a:rPr lang="en-US" sz="1600" i="0" kern="0" dirty="0" err="1"/>
              <a:t>mumkin</a:t>
            </a:r>
            <a:r>
              <a:rPr lang="en-US" sz="1600" i="0" kern="0" dirty="0"/>
              <a:t>.</a:t>
            </a:r>
          </a:p>
          <a:p>
            <a:r>
              <a:rPr lang="en-US" sz="1600" i="0" kern="0" dirty="0"/>
              <a:t>Ammo </a:t>
            </a:r>
            <a:r>
              <a:rPr lang="en-US" sz="1600" i="0" kern="0" dirty="0" err="1"/>
              <a:t>insondan</a:t>
            </a:r>
            <a:r>
              <a:rPr lang="en-US" sz="1600" i="0" kern="0" dirty="0"/>
              <a:t> </a:t>
            </a:r>
            <a:r>
              <a:rPr lang="en-US" sz="1600" i="0" kern="0" dirty="0" err="1"/>
              <a:t>farqli</a:t>
            </a:r>
            <a:r>
              <a:rPr lang="en-US" sz="1600" i="0" kern="0" dirty="0"/>
              <a:t> </a:t>
            </a:r>
            <a:r>
              <a:rPr lang="en-US" sz="1600" i="0" kern="0" dirty="0" err="1"/>
              <a:t>ravishda</a:t>
            </a:r>
            <a:r>
              <a:rPr lang="en-US" sz="1600" i="0" kern="0" dirty="0"/>
              <a:t> “</a:t>
            </a:r>
            <a:r>
              <a:rPr lang="en-US" sz="1600" i="0" kern="0" dirty="0" err="1"/>
              <a:t>Texnik</a:t>
            </a:r>
            <a:r>
              <a:rPr lang="en-US" sz="1600" i="0" kern="0" dirty="0"/>
              <a:t> </a:t>
            </a:r>
            <a:r>
              <a:rPr lang="en-US" sz="1600" i="0" kern="0" dirty="0" err="1"/>
              <a:t>qurilmalar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berilgan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buyruq</a:t>
            </a:r>
            <a:r>
              <a:rPr lang="en-US" sz="1600" i="0" kern="0" dirty="0"/>
              <a:t> </a:t>
            </a:r>
            <a:r>
              <a:rPr lang="en-US" sz="1600" i="0" kern="0" dirty="0" err="1"/>
              <a:t>va</a:t>
            </a:r>
            <a:r>
              <a:rPr lang="en-US" sz="1600" i="0" kern="0" dirty="0"/>
              <a:t> </a:t>
            </a:r>
            <a:r>
              <a:rPr lang="en-US" sz="1600" i="0" kern="0" dirty="0" err="1"/>
              <a:t>ko‘rsatmalarni</a:t>
            </a:r>
            <a:r>
              <a:rPr lang="en-US" sz="1600" i="0" kern="0" dirty="0"/>
              <a:t> </a:t>
            </a:r>
            <a:r>
              <a:rPr lang="en-US" sz="1600" i="0" kern="0" dirty="0" err="1"/>
              <a:t>qanday</a:t>
            </a:r>
            <a:r>
              <a:rPr lang="en-US" sz="1600" i="0" kern="0" dirty="0"/>
              <a:t> </a:t>
            </a:r>
            <a:r>
              <a:rPr lang="en-US" sz="1600" i="0" kern="0" dirty="0" err="1"/>
              <a:t>tushunadi</a:t>
            </a:r>
            <a:r>
              <a:rPr lang="en-US" sz="1600" i="0" kern="0" dirty="0"/>
              <a:t> </a:t>
            </a:r>
            <a:r>
              <a:rPr lang="en-US" sz="1600" i="0" kern="0" dirty="0" err="1"/>
              <a:t>va</a:t>
            </a:r>
            <a:r>
              <a:rPr lang="en-US" sz="1600" i="0" kern="0" dirty="0"/>
              <a:t> </a:t>
            </a:r>
            <a:r>
              <a:rPr lang="en-US" sz="1600" i="0" kern="0" dirty="0" err="1"/>
              <a:t>bajaradi</a:t>
            </a:r>
            <a:r>
              <a:rPr lang="en-US" sz="1600" i="0" kern="0" dirty="0"/>
              <a:t>?”, “</a:t>
            </a:r>
            <a:r>
              <a:rPr lang="en-US" sz="1600" i="0" kern="0" dirty="0" err="1"/>
              <a:t>Ular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qanday</a:t>
            </a:r>
            <a:r>
              <a:rPr lang="en-US" sz="1600" i="0" kern="0" dirty="0"/>
              <a:t> </a:t>
            </a:r>
            <a:r>
              <a:rPr lang="en-US" sz="1600" i="0" kern="0" dirty="0" err="1"/>
              <a:t>masalalarni</a:t>
            </a:r>
            <a:r>
              <a:rPr lang="en-US" sz="1600" i="0" kern="0" dirty="0"/>
              <a:t> </a:t>
            </a:r>
            <a:r>
              <a:rPr lang="en-US" sz="1600" i="0" kern="0" dirty="0" err="1"/>
              <a:t>hal</a:t>
            </a:r>
            <a:r>
              <a:rPr lang="en-US" sz="1600" i="0" kern="0" dirty="0"/>
              <a:t> </a:t>
            </a:r>
            <a:r>
              <a:rPr lang="en-US" sz="1600" i="0" kern="0" dirty="0" err="1"/>
              <a:t>qila</a:t>
            </a:r>
            <a:r>
              <a:rPr lang="en-US" sz="1600" i="0" kern="0" dirty="0"/>
              <a:t> </a:t>
            </a:r>
            <a:r>
              <a:rPr lang="en-US" sz="1600" i="0" kern="0" dirty="0" err="1"/>
              <a:t>oladi</a:t>
            </a:r>
            <a:r>
              <a:rPr lang="en-US" sz="1600" i="0" kern="0" dirty="0"/>
              <a:t>?” </a:t>
            </a:r>
            <a:r>
              <a:rPr lang="en-US" sz="1600" i="0" kern="0" dirty="0" err="1"/>
              <a:t>degan</a:t>
            </a:r>
            <a:r>
              <a:rPr lang="en-US" sz="1600" i="0" kern="0" dirty="0"/>
              <a:t> </a:t>
            </a:r>
            <a:r>
              <a:rPr lang="en-US" sz="1600" i="0" kern="0" dirty="0" err="1"/>
              <a:t>savollar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tug‘ilishi</a:t>
            </a:r>
            <a:r>
              <a:rPr lang="en-US" sz="1600" i="0" kern="0" dirty="0"/>
              <a:t> </a:t>
            </a:r>
            <a:r>
              <a:rPr lang="en-US" sz="1600" i="0" kern="0" dirty="0" err="1"/>
              <a:t>tabiiy</a:t>
            </a:r>
            <a:r>
              <a:rPr lang="en-US" sz="1600" i="0" kern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87693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C1B5F58-B14C-4190-A2A7-49598BFE7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03" y="2460625"/>
            <a:ext cx="677090" cy="685884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736037FB-AD5B-463B-88C2-ED8D8CFD1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860425"/>
            <a:ext cx="4893589" cy="1831271"/>
          </a:xfrm>
        </p:spPr>
        <p:txBody>
          <a:bodyPr/>
          <a:lstStyle/>
          <a:p>
            <a:pPr algn="just"/>
            <a:r>
              <a:rPr lang="en-US" sz="1700" i="0" dirty="0"/>
              <a:t>Bu </a:t>
            </a:r>
            <a:r>
              <a:rPr lang="en-US" sz="1700" i="0" dirty="0" err="1"/>
              <a:t>savollarga</a:t>
            </a:r>
            <a:r>
              <a:rPr lang="en-US" sz="1700" i="0" dirty="0"/>
              <a:t> </a:t>
            </a:r>
            <a:r>
              <a:rPr lang="en-US" sz="1700" i="0" dirty="0" err="1"/>
              <a:t>javob</a:t>
            </a:r>
            <a:r>
              <a:rPr lang="en-US" sz="1700" i="0" dirty="0"/>
              <a:t> </a:t>
            </a:r>
            <a:r>
              <a:rPr lang="en-US" sz="1700" i="0" dirty="0" err="1"/>
              <a:t>berish</a:t>
            </a:r>
            <a:r>
              <a:rPr lang="en-US" sz="1700" i="0" dirty="0"/>
              <a:t> </a:t>
            </a:r>
            <a:r>
              <a:rPr lang="en-US" sz="1700" i="0" dirty="0" err="1"/>
              <a:t>uchun</a:t>
            </a:r>
            <a:r>
              <a:rPr lang="en-US" sz="1700" i="0" dirty="0"/>
              <a:t> biz, </a:t>
            </a:r>
            <a:r>
              <a:rPr lang="en-US" sz="1700" i="0" dirty="0" err="1"/>
              <a:t>eng</a:t>
            </a:r>
            <a:r>
              <a:rPr lang="en-US" sz="1700" i="0" dirty="0"/>
              <a:t> </a:t>
            </a:r>
            <a:r>
              <a:rPr lang="en-US" sz="1700" i="0" dirty="0" err="1"/>
              <a:t>avvalo</a:t>
            </a:r>
            <a:r>
              <a:rPr lang="en-US" sz="1700" i="0" dirty="0"/>
              <a:t>, </a:t>
            </a:r>
            <a:r>
              <a:rPr lang="en-US" sz="1700" i="0" dirty="0" err="1"/>
              <a:t>texnik</a:t>
            </a:r>
            <a:r>
              <a:rPr lang="en-US" sz="1700" i="0" dirty="0"/>
              <a:t> </a:t>
            </a:r>
            <a:r>
              <a:rPr lang="en-US" sz="1700" i="0" dirty="0" err="1"/>
              <a:t>qurilmalar</a:t>
            </a:r>
            <a:r>
              <a:rPr lang="en-US" sz="1700" i="0" dirty="0"/>
              <a:t> </a:t>
            </a:r>
            <a:r>
              <a:rPr lang="en-US" sz="1700" i="0" dirty="0" err="1"/>
              <a:t>tushuna</a:t>
            </a:r>
            <a:r>
              <a:rPr lang="en-US" sz="1700" i="0" dirty="0"/>
              <a:t> </a:t>
            </a:r>
            <a:r>
              <a:rPr lang="en-US" sz="1700" i="0" dirty="0" err="1"/>
              <a:t>va</a:t>
            </a:r>
            <a:r>
              <a:rPr lang="en-US" sz="1700" i="0" dirty="0"/>
              <a:t> </a:t>
            </a:r>
            <a:r>
              <a:rPr lang="en-US" sz="1700" i="0" dirty="0" err="1"/>
              <a:t>bajara</a:t>
            </a:r>
            <a:r>
              <a:rPr lang="en-US" sz="1700" i="0" dirty="0"/>
              <a:t> </a:t>
            </a:r>
            <a:r>
              <a:rPr lang="en-US" sz="1700" i="0" dirty="0" err="1"/>
              <a:t>oladigan</a:t>
            </a:r>
            <a:r>
              <a:rPr lang="en-US" sz="1700" i="0" dirty="0"/>
              <a:t> </a:t>
            </a:r>
            <a:r>
              <a:rPr lang="en-US" sz="1700" i="0" dirty="0" err="1"/>
              <a:t>barcha</a:t>
            </a:r>
            <a:r>
              <a:rPr lang="en-US" sz="1700" i="0" dirty="0"/>
              <a:t> </a:t>
            </a:r>
            <a:r>
              <a:rPr lang="en-US" sz="1700" i="0" dirty="0" err="1"/>
              <a:t>buyruq</a:t>
            </a:r>
            <a:r>
              <a:rPr lang="en-US" sz="1700" i="0" dirty="0"/>
              <a:t> </a:t>
            </a:r>
            <a:r>
              <a:rPr lang="en-US" sz="1700" i="0" dirty="0" err="1"/>
              <a:t>hamda</a:t>
            </a:r>
            <a:r>
              <a:rPr lang="en-US" sz="1700" i="0" dirty="0"/>
              <a:t> </a:t>
            </a:r>
            <a:r>
              <a:rPr lang="en-US" sz="1700" i="0" dirty="0" err="1"/>
              <a:t>ko‘rsatmalarni</a:t>
            </a:r>
            <a:r>
              <a:rPr lang="en-US" sz="1700" i="0" dirty="0"/>
              <a:t> </a:t>
            </a:r>
            <a:r>
              <a:rPr lang="en-US" sz="1700" i="0" dirty="0" err="1"/>
              <a:t>o‘rganib</a:t>
            </a:r>
            <a:r>
              <a:rPr lang="en-US" sz="1700" i="0" dirty="0"/>
              <a:t> </a:t>
            </a:r>
            <a:r>
              <a:rPr lang="en-US" sz="1700" i="0" dirty="0" err="1"/>
              <a:t>chiqishimiz</a:t>
            </a:r>
            <a:r>
              <a:rPr lang="en-US" sz="1700" i="0" dirty="0"/>
              <a:t> </a:t>
            </a:r>
            <a:r>
              <a:rPr lang="en-US" sz="1700" i="0" dirty="0" err="1"/>
              <a:t>kerak</a:t>
            </a:r>
            <a:r>
              <a:rPr lang="en-US" sz="1700" i="0" dirty="0"/>
              <a:t> </a:t>
            </a:r>
            <a:r>
              <a:rPr lang="en-US" sz="1700" i="0" dirty="0" err="1"/>
              <a:t>bo‘ladi</a:t>
            </a:r>
            <a:r>
              <a:rPr lang="en-US" sz="1700" i="0" dirty="0"/>
              <a:t>.</a:t>
            </a:r>
          </a:p>
          <a:p>
            <a:pPr algn="just"/>
            <a:endParaRPr lang="en-US" sz="1700" i="0" dirty="0"/>
          </a:p>
          <a:p>
            <a:pPr algn="just"/>
            <a:r>
              <a:rPr lang="en-US" sz="1700" i="0" dirty="0" err="1"/>
              <a:t>Shundagina</a:t>
            </a:r>
            <a:r>
              <a:rPr lang="en-US" sz="1700" i="0" dirty="0"/>
              <a:t> biz </a:t>
            </a:r>
            <a:r>
              <a:rPr lang="en-US" sz="1700" i="0" dirty="0" err="1"/>
              <a:t>ko‘rsatmalar</a:t>
            </a:r>
            <a:r>
              <a:rPr lang="en-US" sz="1700" i="0" dirty="0"/>
              <a:t> </a:t>
            </a:r>
            <a:r>
              <a:rPr lang="en-US" sz="1700" i="0" dirty="0" err="1"/>
              <a:t>asosida</a:t>
            </a:r>
            <a:r>
              <a:rPr lang="en-US" sz="1700" i="0" dirty="0"/>
              <a:t> </a:t>
            </a:r>
            <a:r>
              <a:rPr lang="en-US" sz="1700" i="0" dirty="0" err="1"/>
              <a:t>dastur</a:t>
            </a:r>
            <a:r>
              <a:rPr lang="en-US" sz="1700" i="0" dirty="0"/>
              <a:t> </a:t>
            </a:r>
            <a:r>
              <a:rPr lang="en-US" sz="1700" i="0" dirty="0" err="1"/>
              <a:t>yozish</a:t>
            </a:r>
            <a:r>
              <a:rPr lang="en-US" sz="1700" i="0" dirty="0"/>
              <a:t> </a:t>
            </a:r>
            <a:r>
              <a:rPr lang="en-US" sz="1700" i="0" dirty="0" err="1"/>
              <a:t>va</a:t>
            </a:r>
            <a:r>
              <a:rPr lang="en-US" sz="1700" i="0" dirty="0"/>
              <a:t> </a:t>
            </a:r>
            <a:r>
              <a:rPr lang="en-US" sz="1700" i="0" dirty="0" err="1"/>
              <a:t>uni</a:t>
            </a:r>
            <a:r>
              <a:rPr lang="en-US" sz="1700" i="0" dirty="0"/>
              <a:t> </a:t>
            </a:r>
            <a:r>
              <a:rPr lang="en-US" sz="1700" i="0" dirty="0" err="1"/>
              <a:t>boshqarish</a:t>
            </a:r>
            <a:r>
              <a:rPr lang="en-US" sz="1700" i="0" dirty="0"/>
              <a:t> </a:t>
            </a:r>
            <a:r>
              <a:rPr lang="en-US" sz="1700" i="0" dirty="0" err="1"/>
              <a:t>ko‘nikmasiga</a:t>
            </a:r>
            <a:r>
              <a:rPr lang="en-US" sz="1700" i="0" dirty="0"/>
              <a:t> </a:t>
            </a:r>
            <a:r>
              <a:rPr lang="en-US" sz="1700" i="0" dirty="0" err="1"/>
              <a:t>ega</a:t>
            </a:r>
            <a:r>
              <a:rPr lang="en-US" sz="1700" i="0" dirty="0"/>
              <a:t> </a:t>
            </a:r>
            <a:r>
              <a:rPr lang="en-US" sz="1700" i="0" dirty="0" err="1"/>
              <a:t>bo‘lamiz</a:t>
            </a:r>
            <a:r>
              <a:rPr lang="en-US" sz="1700" i="0" dirty="0"/>
              <a:t>.</a:t>
            </a:r>
            <a:endParaRPr lang="en-GB" sz="1700" i="0" dirty="0"/>
          </a:p>
        </p:txBody>
      </p:sp>
    </p:spTree>
    <p:extLst>
      <p:ext uri="{BB962C8B-B14F-4D97-AF65-F5344CB8AC3E}">
        <p14:creationId xmlns:p14="http://schemas.microsoft.com/office/powerpoint/2010/main" val="39227944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AF53F4-9622-4F1B-A42C-F609D20B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Dasturlash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19E4E6-9271-4062-A4C2-56B530598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708025"/>
            <a:ext cx="4857255" cy="738664"/>
          </a:xfrm>
        </p:spPr>
        <p:txBody>
          <a:bodyPr/>
          <a:lstStyle/>
          <a:p>
            <a:pPr algn="just"/>
            <a:r>
              <a:rPr lang="en-US" sz="1600" i="0" dirty="0" err="1"/>
              <a:t>Bunday</a:t>
            </a:r>
            <a:r>
              <a:rPr lang="en-US" sz="1600" i="0" dirty="0"/>
              <a:t> </a:t>
            </a:r>
            <a:r>
              <a:rPr lang="en-US" sz="1600" i="0" dirty="0" err="1"/>
              <a:t>jarayon</a:t>
            </a:r>
            <a:r>
              <a:rPr lang="en-US" sz="1600" i="0" dirty="0"/>
              <a:t> </a:t>
            </a:r>
            <a:r>
              <a:rPr lang="en-US" sz="1600" i="0" dirty="0" err="1"/>
              <a:t>informatika</a:t>
            </a:r>
            <a:r>
              <a:rPr lang="en-US" sz="1600" i="0" dirty="0"/>
              <a:t> </a:t>
            </a:r>
            <a:r>
              <a:rPr lang="en-US" sz="1600" i="0" dirty="0" err="1"/>
              <a:t>sohasida</a:t>
            </a:r>
            <a:r>
              <a:rPr lang="en-US" sz="1600" i="0" dirty="0"/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dasturlash</a:t>
            </a:r>
            <a:r>
              <a:rPr lang="en-US" sz="1600" i="0" dirty="0"/>
              <a:t>, </a:t>
            </a:r>
            <a:r>
              <a:rPr lang="en-US" sz="1600" i="0" dirty="0" err="1"/>
              <a:t>kompyuter</a:t>
            </a:r>
            <a:r>
              <a:rPr lang="en-US" sz="1600" i="0" dirty="0"/>
              <a:t> </a:t>
            </a:r>
            <a:r>
              <a:rPr lang="en-US" sz="1600" i="0" dirty="0" err="1"/>
              <a:t>tilida</a:t>
            </a:r>
            <a:r>
              <a:rPr lang="en-US" sz="1600" i="0" dirty="0"/>
              <a:t> </a:t>
            </a:r>
            <a:r>
              <a:rPr lang="en-US" sz="1600" i="0" dirty="0" err="1"/>
              <a:t>yozilgan</a:t>
            </a:r>
            <a:r>
              <a:rPr lang="en-US" sz="1600" i="0" dirty="0"/>
              <a:t> </a:t>
            </a:r>
            <a:r>
              <a:rPr lang="en-US" sz="1600" i="0" dirty="0" err="1"/>
              <a:t>buyruq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ko</a:t>
            </a:r>
            <a:r>
              <a:rPr lang="en-GB" sz="1600" i="0" dirty="0"/>
              <a:t>‘</a:t>
            </a:r>
            <a:r>
              <a:rPr lang="en-GB" sz="1600" i="0" dirty="0" err="1"/>
              <a:t>rsatmalar</a:t>
            </a:r>
            <a:r>
              <a:rPr lang="en-GB" sz="1600" i="0" dirty="0"/>
              <a:t> </a:t>
            </a:r>
            <a:r>
              <a:rPr lang="en-GB" sz="1600" i="0" dirty="0" err="1"/>
              <a:t>yig‘indisi</a:t>
            </a:r>
            <a:r>
              <a:rPr lang="en-GB" sz="1600" i="0" dirty="0"/>
              <a:t> </a:t>
            </a:r>
            <a:r>
              <a:rPr lang="en-GB" sz="1600" i="0" dirty="0" err="1"/>
              <a:t>esa</a:t>
            </a:r>
            <a:r>
              <a:rPr lang="en-GB" sz="1600" i="0" dirty="0"/>
              <a:t> </a:t>
            </a:r>
            <a:r>
              <a:rPr lang="en-GB" sz="1600" b="1" i="0" dirty="0" err="1">
                <a:solidFill>
                  <a:srgbClr val="0070C0"/>
                </a:solidFill>
              </a:rPr>
              <a:t>dastur</a:t>
            </a:r>
            <a:r>
              <a:rPr lang="en-GB" sz="1600" b="1" i="0" dirty="0">
                <a:solidFill>
                  <a:srgbClr val="0070C0"/>
                </a:solidFill>
              </a:rPr>
              <a:t> </a:t>
            </a:r>
            <a:r>
              <a:rPr lang="en-GB" sz="1600" i="0" dirty="0"/>
              <a:t>deb </a:t>
            </a:r>
            <a:r>
              <a:rPr lang="en-GB" sz="1600" i="0" dirty="0" err="1"/>
              <a:t>ataladi</a:t>
            </a:r>
            <a:r>
              <a:rPr lang="en-GB" sz="1600" i="0" dirty="0"/>
              <a:t>.</a:t>
            </a:r>
            <a:endParaRPr lang="en-US" sz="16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EA7555F-1812-426C-B8FB-C17571930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03" y="2460625"/>
            <a:ext cx="677090" cy="685884"/>
          </a:xfrm>
          <a:prstGeom prst="rect">
            <a:avLst/>
          </a:prstGeom>
        </p:spPr>
      </p:pic>
      <p:sp>
        <p:nvSpPr>
          <p:cNvPr id="5" name="Текст 2">
            <a:extLst>
              <a:ext uri="{FF2B5EF4-FFF2-40B4-BE49-F238E27FC236}">
                <a16:creationId xmlns:a16="http://schemas.microsoft.com/office/drawing/2014/main" id="{CF19EA17-720E-454A-94A1-235CFCDFAE73}"/>
              </a:ext>
            </a:extLst>
          </p:cNvPr>
          <p:cNvSpPr txBox="1">
            <a:spLocks/>
          </p:cNvSpPr>
          <p:nvPr/>
        </p:nvSpPr>
        <p:spPr>
          <a:xfrm>
            <a:off x="444500" y="1546225"/>
            <a:ext cx="485725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i="0" kern="0" dirty="0" err="1"/>
              <a:t>Kompyuterlar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uchun</a:t>
            </a:r>
            <a:r>
              <a:rPr lang="en-US" sz="1600" i="0" kern="0" dirty="0"/>
              <a:t> </a:t>
            </a:r>
            <a:r>
              <a:rPr lang="en-US" sz="1600" i="0" kern="0" dirty="0" err="1"/>
              <a:t>dasturlar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maxsus</a:t>
            </a:r>
            <a:r>
              <a:rPr lang="en-US" sz="1600" i="0" kern="0" dirty="0"/>
              <a:t> </a:t>
            </a:r>
            <a:r>
              <a:rPr lang="en-US" sz="1600" i="0" kern="0" dirty="0" err="1"/>
              <a:t>dasturlash</a:t>
            </a:r>
            <a:r>
              <a:rPr lang="en-US" sz="1600" i="0" kern="0" dirty="0"/>
              <a:t> </a:t>
            </a:r>
            <a:r>
              <a:rPr lang="en-US" sz="1600" i="0" kern="0" dirty="0" err="1"/>
              <a:t>tilida</a:t>
            </a:r>
            <a:r>
              <a:rPr lang="en-US" sz="1600" i="0" kern="0" dirty="0"/>
              <a:t> </a:t>
            </a:r>
            <a:r>
              <a:rPr lang="en-US" sz="1600" i="0" kern="0" dirty="0" err="1"/>
              <a:t>yoziladi</a:t>
            </a:r>
            <a:r>
              <a:rPr lang="en-US" sz="1600" i="0" kern="0" dirty="0"/>
              <a:t>. </a:t>
            </a:r>
            <a:r>
              <a:rPr lang="en-US" sz="1600" b="1" i="0" kern="0" dirty="0">
                <a:solidFill>
                  <a:srgbClr val="0070C0"/>
                </a:solidFill>
              </a:rPr>
              <a:t>Scratch</a:t>
            </a:r>
            <a:r>
              <a:rPr lang="en-US" sz="1600" i="0" kern="0" dirty="0"/>
              <a:t> </a:t>
            </a:r>
            <a:r>
              <a:rPr lang="en-US" sz="1600" i="0" kern="0" dirty="0" err="1"/>
              <a:t>dasturlash</a:t>
            </a:r>
            <a:r>
              <a:rPr lang="en-US" sz="1600" i="0" kern="0" dirty="0"/>
              <a:t> </a:t>
            </a:r>
            <a:r>
              <a:rPr lang="en-US" sz="1600" i="0" kern="0" dirty="0" err="1"/>
              <a:t>tili</a:t>
            </a:r>
            <a:r>
              <a:rPr lang="en-US" sz="1600" i="0" kern="0" dirty="0"/>
              <a:t> </a:t>
            </a:r>
            <a:r>
              <a:rPr lang="en-US" sz="1600" i="0" kern="0" dirty="0" err="1"/>
              <a:t>manashunday</a:t>
            </a:r>
            <a:r>
              <a:rPr lang="en-US" sz="1600" i="0" kern="0" dirty="0"/>
              <a:t> </a:t>
            </a:r>
            <a:r>
              <a:rPr lang="en-US" sz="1600" i="0" kern="0" dirty="0" err="1"/>
              <a:t>tillar</a:t>
            </a:r>
            <a:r>
              <a:rPr lang="en-US" sz="1600" i="0" kern="0" dirty="0"/>
              <a:t> </a:t>
            </a:r>
            <a:r>
              <a:rPr lang="en-US" sz="1600" i="0" kern="0" dirty="0" err="1"/>
              <a:t>sirasiga</a:t>
            </a:r>
            <a:r>
              <a:rPr lang="en-US" sz="1600" i="0" kern="0" dirty="0"/>
              <a:t> </a:t>
            </a:r>
            <a:r>
              <a:rPr lang="en-US" sz="1600" i="0" kern="0" dirty="0" err="1"/>
              <a:t>kiradi</a:t>
            </a:r>
            <a:r>
              <a:rPr lang="en-US" sz="1600" i="0" kern="0" dirty="0"/>
              <a:t>.</a:t>
            </a:r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id="{6A54F3A3-6989-4F93-8DA6-118AD90D113F}"/>
              </a:ext>
            </a:extLst>
          </p:cNvPr>
          <p:cNvSpPr txBox="1">
            <a:spLocks/>
          </p:cNvSpPr>
          <p:nvPr/>
        </p:nvSpPr>
        <p:spPr>
          <a:xfrm>
            <a:off x="444500" y="2366736"/>
            <a:ext cx="455100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b="1" i="0" kern="0" dirty="0">
                <a:solidFill>
                  <a:srgbClr val="0070C0"/>
                </a:solidFill>
              </a:rPr>
              <a:t>Scratch </a:t>
            </a:r>
            <a:r>
              <a:rPr lang="en-US" sz="1600" i="0" kern="0" dirty="0" err="1">
                <a:solidFill>
                  <a:schemeClr val="tx1"/>
                </a:solidFill>
              </a:rPr>
              <a:t>ingilizcha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so‘z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bo‘lib</a:t>
            </a:r>
            <a:r>
              <a:rPr lang="en-US" sz="1600" i="0" kern="0" dirty="0">
                <a:solidFill>
                  <a:schemeClr val="tx1"/>
                </a:solidFill>
              </a:rPr>
              <a:t>, </a:t>
            </a:r>
            <a:r>
              <a:rPr lang="en-US" sz="1600" i="0" kern="0" dirty="0" err="1">
                <a:solidFill>
                  <a:schemeClr val="tx1"/>
                </a:solidFill>
              </a:rPr>
              <a:t>chiziq</a:t>
            </a:r>
            <a:r>
              <a:rPr lang="en-US" sz="1600" i="0" kern="0" dirty="0">
                <a:solidFill>
                  <a:schemeClr val="tx1"/>
                </a:solidFill>
              </a:rPr>
              <a:t>, </a:t>
            </a:r>
            <a:r>
              <a:rPr lang="en-US" sz="1600" i="0" kern="0" dirty="0" err="1">
                <a:solidFill>
                  <a:schemeClr val="tx1"/>
                </a:solidFill>
              </a:rPr>
              <a:t>g‘ichirlash</a:t>
            </a:r>
            <a:r>
              <a:rPr lang="en-US" sz="1600" i="0" kern="0" dirty="0">
                <a:solidFill>
                  <a:schemeClr val="tx1"/>
                </a:solidFill>
              </a:rPr>
              <a:t>, </a:t>
            </a:r>
            <a:r>
              <a:rPr lang="en-US" sz="1600" i="0" kern="0" dirty="0" err="1">
                <a:solidFill>
                  <a:schemeClr val="tx1"/>
                </a:solidFill>
              </a:rPr>
              <a:t>pero</a:t>
            </a:r>
            <a:r>
              <a:rPr lang="en-US" sz="1600" i="0" kern="0" dirty="0">
                <a:solidFill>
                  <a:schemeClr val="tx1"/>
                </a:solidFill>
              </a:rPr>
              <a:t>, </a:t>
            </a:r>
            <a:r>
              <a:rPr lang="en-US" sz="1600" i="0" kern="0" dirty="0" err="1">
                <a:solidFill>
                  <a:schemeClr val="tx1"/>
                </a:solidFill>
              </a:rPr>
              <a:t>chipor</a:t>
            </a:r>
            <a:r>
              <a:rPr lang="en-US" sz="1600" i="0" kern="0" dirty="0">
                <a:solidFill>
                  <a:schemeClr val="tx1"/>
                </a:solidFill>
              </a:rPr>
              <a:t>, </a:t>
            </a:r>
            <a:r>
              <a:rPr lang="en-US" sz="1600" i="0" kern="0" dirty="0" err="1">
                <a:solidFill>
                  <a:schemeClr val="tx1"/>
                </a:solidFill>
              </a:rPr>
              <a:t>boshlamoq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kabi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bir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necha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manoni</a:t>
            </a:r>
            <a:r>
              <a:rPr lang="en-US" sz="1600" i="0" kern="0" dirty="0">
                <a:solidFill>
                  <a:schemeClr val="tx1"/>
                </a:solidFill>
              </a:rPr>
              <a:t> </a:t>
            </a:r>
            <a:r>
              <a:rPr lang="en-US" sz="1600" i="0" kern="0" dirty="0" err="1">
                <a:solidFill>
                  <a:schemeClr val="tx1"/>
                </a:solidFill>
              </a:rPr>
              <a:t>anglatadi</a:t>
            </a:r>
            <a:r>
              <a:rPr lang="en-US" sz="1600" i="0" kern="0" dirty="0">
                <a:solidFill>
                  <a:schemeClr val="tx1"/>
                </a:solidFill>
              </a:rPr>
              <a:t>.</a:t>
            </a:r>
            <a:endParaRPr lang="en-US" sz="1600" i="0" kern="0" dirty="0"/>
          </a:p>
        </p:txBody>
      </p:sp>
    </p:spTree>
    <p:extLst>
      <p:ext uri="{BB962C8B-B14F-4D97-AF65-F5344CB8AC3E}">
        <p14:creationId xmlns:p14="http://schemas.microsoft.com/office/powerpoint/2010/main" val="36822012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6823</TotalTime>
  <Words>631</Words>
  <Application>Microsoft Office PowerPoint</Application>
  <PresentationFormat>Произвольный</PresentationFormat>
  <Paragraphs>74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INFORMATIKA VA AXBOROT TEXNOLOGIYALARI</vt:lpstr>
      <vt:lpstr>Scratch dasturlash muhiti</vt:lpstr>
      <vt:lpstr>Scratch</vt:lpstr>
      <vt:lpstr>Scratch</vt:lpstr>
      <vt:lpstr>Algaritm va dastur tushunchasi</vt:lpstr>
      <vt:lpstr>Alagaritmning tasvirlash usullari</vt:lpstr>
      <vt:lpstr>Eslab qoling!</vt:lpstr>
      <vt:lpstr>Презентация PowerPoint</vt:lpstr>
      <vt:lpstr>Dasturlash</vt:lpstr>
      <vt:lpstr>Scratch</vt:lpstr>
      <vt:lpstr>Scratch dasturini ishga tushirish va interfeysi bilan tanishish</vt:lpstr>
      <vt:lpstr>Презентация PowerPoint</vt:lpstr>
      <vt:lpstr>Buni bilasizmi?</vt:lpstr>
      <vt:lpstr>Презентация PowerPoint</vt:lpstr>
      <vt:lpstr>Asosiy menyu</vt:lpstr>
      <vt:lpstr>Scratch dasturining asosiy tushunchalari</vt:lpstr>
      <vt:lpstr>Spraytlar kutubxonasi</vt:lpstr>
      <vt:lpstr>Spraytlarni qo‘shish va olib tashlash</vt:lpstr>
      <vt:lpstr>Stage – Sahna </vt:lpstr>
      <vt:lpstr>Buloklarni (Skript) taxlash oynasi.</vt:lpstr>
      <vt:lpstr>Презентация PowerPoint</vt:lpstr>
      <vt:lpstr>Dasturni ishga tushirish va to‘xtatish</vt:lpstr>
      <vt:lpstr>Takrorlash uchun savollar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Пользователь</cp:lastModifiedBy>
  <cp:revision>1067</cp:revision>
  <dcterms:created xsi:type="dcterms:W3CDTF">2020-04-13T08:05:16Z</dcterms:created>
  <dcterms:modified xsi:type="dcterms:W3CDTF">2021-02-08T05:55:44Z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