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3" r:id="rId2"/>
    <p:sldId id="445" r:id="rId3"/>
    <p:sldId id="472" r:id="rId4"/>
    <p:sldId id="480" r:id="rId5"/>
    <p:sldId id="487" r:id="rId6"/>
    <p:sldId id="518" r:id="rId7"/>
    <p:sldId id="477" r:id="rId8"/>
    <p:sldId id="497" r:id="rId9"/>
    <p:sldId id="500" r:id="rId10"/>
    <p:sldId id="501" r:id="rId11"/>
    <p:sldId id="478" r:id="rId12"/>
    <p:sldId id="498" r:id="rId13"/>
    <p:sldId id="502" r:id="rId14"/>
    <p:sldId id="519" r:id="rId15"/>
    <p:sldId id="520" r:id="rId16"/>
    <p:sldId id="521" r:id="rId17"/>
    <p:sldId id="483" r:id="rId18"/>
    <p:sldId id="522" r:id="rId19"/>
    <p:sldId id="495" r:id="rId20"/>
    <p:sldId id="523" r:id="rId21"/>
    <p:sldId id="499" r:id="rId22"/>
    <p:sldId id="513" r:id="rId23"/>
    <p:sldId id="514" r:id="rId24"/>
    <p:sldId id="515" r:id="rId25"/>
    <p:sldId id="524" r:id="rId26"/>
    <p:sldId id="496" r:id="rId27"/>
    <p:sldId id="506" r:id="rId28"/>
    <p:sldId id="517" r:id="rId29"/>
    <p:sldId id="51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445"/>
            <p14:sldId id="472"/>
            <p14:sldId id="480"/>
            <p14:sldId id="487"/>
            <p14:sldId id="518"/>
            <p14:sldId id="477"/>
            <p14:sldId id="497"/>
            <p14:sldId id="500"/>
            <p14:sldId id="501"/>
            <p14:sldId id="478"/>
            <p14:sldId id="498"/>
            <p14:sldId id="502"/>
            <p14:sldId id="519"/>
            <p14:sldId id="520"/>
            <p14:sldId id="521"/>
            <p14:sldId id="483"/>
            <p14:sldId id="522"/>
            <p14:sldId id="495"/>
            <p14:sldId id="523"/>
            <p14:sldId id="499"/>
            <p14:sldId id="513"/>
            <p14:sldId id="514"/>
            <p14:sldId id="515"/>
            <p14:sldId id="524"/>
            <p14:sldId id="496"/>
            <p14:sldId id="506"/>
            <p14:sldId id="517"/>
            <p14:sldId id="5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149C2E"/>
    <a:srgbClr val="0091C4"/>
    <a:srgbClr val="0099FF"/>
    <a:srgbClr val="53E7A1"/>
    <a:srgbClr val="66FFCC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4660"/>
  </p:normalViewPr>
  <p:slideViewPr>
    <p:cSldViewPr snapToGrid="0">
      <p:cViewPr varScale="1">
        <p:scale>
          <a:sx n="66" d="100"/>
          <a:sy n="66" d="100"/>
        </p:scale>
        <p:origin x="75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3F41B-CF0C-4E83-9836-1B0B3CE4B1E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D82A267-DF15-4B7C-902C-AADADAA19DAF}">
      <dgm:prSet phldrT="[Текст]" custT="1"/>
      <dgm:spPr/>
      <dgm:t>
        <a:bodyPr/>
        <a:lstStyle/>
        <a:p>
          <a:pPr algn="just"/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Daraja</a:t>
          </a:r>
          <a:r>
            <a: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to‘ri</a:t>
          </a:r>
          <a:r>
            <a: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yordamida</a:t>
          </a:r>
          <a:r>
            <a: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nuqtaning</a:t>
          </a:r>
          <a:r>
            <a: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qaysi</a:t>
          </a:r>
          <a:r>
            <a: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yarimsharda</a:t>
          </a:r>
          <a:r>
            <a: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joylashganligini</a:t>
          </a:r>
          <a:r>
            <a: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aniqlash</a:t>
          </a:r>
          <a:endParaRPr lang="ru-RU" sz="3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AE9069-F364-4F82-A61B-BC485A2AECCF}" type="parTrans" cxnId="{E687AF86-C9D1-48AB-ADB4-57D58FBC679E}">
      <dgm:prSet/>
      <dgm:spPr/>
      <dgm:t>
        <a:bodyPr/>
        <a:lstStyle/>
        <a:p>
          <a:endParaRPr lang="ru-RU"/>
        </a:p>
      </dgm:t>
    </dgm:pt>
    <dgm:pt modelId="{4651CA58-0AC3-4B99-BBDE-28E49E78B271}" type="sibTrans" cxnId="{E687AF86-C9D1-48AB-ADB4-57D58FBC679E}">
      <dgm:prSet/>
      <dgm:spPr/>
      <dgm:t>
        <a:bodyPr/>
        <a:lstStyle/>
        <a:p>
          <a:endParaRPr lang="ru-RU"/>
        </a:p>
      </dgm:t>
    </dgm:pt>
    <dgm:pt modelId="{66E73F21-EA07-466A-9DE8-6A353FCAE4C7}">
      <dgm:prSet phldrT="[Текст]"/>
      <dgm:spPr/>
      <dgm:t>
        <a:bodyPr/>
        <a:lstStyle/>
        <a:p>
          <a:pPr algn="just"/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Daraja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to‘ri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yordamida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geografik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koordinatalarni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aniqlash</a:t>
          </a:r>
          <a:endParaRPr lang="ru-RU" dirty="0"/>
        </a:p>
      </dgm:t>
    </dgm:pt>
    <dgm:pt modelId="{5CADDF41-75D1-4FC1-BEAE-702A87931CC5}" type="parTrans" cxnId="{0B0394BF-ADB5-4614-8B09-C4A7ADF7D32B}">
      <dgm:prSet/>
      <dgm:spPr/>
      <dgm:t>
        <a:bodyPr/>
        <a:lstStyle/>
        <a:p>
          <a:endParaRPr lang="ru-RU"/>
        </a:p>
      </dgm:t>
    </dgm:pt>
    <dgm:pt modelId="{E88986EC-66D3-48DB-B44B-835B668CF664}" type="sibTrans" cxnId="{0B0394BF-ADB5-4614-8B09-C4A7ADF7D32B}">
      <dgm:prSet/>
      <dgm:spPr/>
      <dgm:t>
        <a:bodyPr/>
        <a:lstStyle/>
        <a:p>
          <a:endParaRPr lang="ru-RU"/>
        </a:p>
      </dgm:t>
    </dgm:pt>
    <dgm:pt modelId="{4FB4EB7F-4A76-47B9-A2CB-12E42492CB3A}">
      <dgm:prSet phldrT="[Текст]"/>
      <dgm:spPr/>
      <dgm:t>
        <a:bodyPr/>
        <a:lstStyle/>
        <a:p>
          <a:pPr algn="just"/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Berilgan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koordinatalarga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qarab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xaritadan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geografik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obyektlarni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topish</a:t>
          </a:r>
          <a:endParaRPr lang="ru-RU" dirty="0"/>
        </a:p>
      </dgm:t>
    </dgm:pt>
    <dgm:pt modelId="{21BE3BAC-ADCA-407A-A06A-5A11BD23B9A8}" type="parTrans" cxnId="{DA869D94-A99B-438F-B8F7-3663766EF311}">
      <dgm:prSet/>
      <dgm:spPr/>
      <dgm:t>
        <a:bodyPr/>
        <a:lstStyle/>
        <a:p>
          <a:endParaRPr lang="ru-RU"/>
        </a:p>
      </dgm:t>
    </dgm:pt>
    <dgm:pt modelId="{069500CB-D444-4CE0-8BB6-F6967B3DBE9A}" type="sibTrans" cxnId="{DA869D94-A99B-438F-B8F7-3663766EF311}">
      <dgm:prSet/>
      <dgm:spPr/>
      <dgm:t>
        <a:bodyPr/>
        <a:lstStyle/>
        <a:p>
          <a:endParaRPr lang="ru-RU"/>
        </a:p>
      </dgm:t>
    </dgm:pt>
    <dgm:pt modelId="{47AB8001-8761-4414-8829-3636B6DC7A1D}" type="pres">
      <dgm:prSet presAssocID="{0983F41B-CF0C-4E83-9836-1B0B3CE4B1E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F140CB7-DF92-4B4F-9C37-8871F9446B95}" type="pres">
      <dgm:prSet presAssocID="{0983F41B-CF0C-4E83-9836-1B0B3CE4B1E6}" presName="Name1" presStyleCnt="0"/>
      <dgm:spPr/>
    </dgm:pt>
    <dgm:pt modelId="{A8C3A1AF-6364-45DD-94F2-75ED29989C9A}" type="pres">
      <dgm:prSet presAssocID="{0983F41B-CF0C-4E83-9836-1B0B3CE4B1E6}" presName="cycle" presStyleCnt="0"/>
      <dgm:spPr/>
    </dgm:pt>
    <dgm:pt modelId="{ABBED55C-1F26-46EB-8C75-817EA584035F}" type="pres">
      <dgm:prSet presAssocID="{0983F41B-CF0C-4E83-9836-1B0B3CE4B1E6}" presName="srcNode" presStyleLbl="node1" presStyleIdx="0" presStyleCnt="3"/>
      <dgm:spPr/>
    </dgm:pt>
    <dgm:pt modelId="{E4CBBCAD-93A3-406A-8492-1D3EC72538E1}" type="pres">
      <dgm:prSet presAssocID="{0983F41B-CF0C-4E83-9836-1B0B3CE4B1E6}" presName="conn" presStyleLbl="parChTrans1D2" presStyleIdx="0" presStyleCnt="1"/>
      <dgm:spPr/>
      <dgm:t>
        <a:bodyPr/>
        <a:lstStyle/>
        <a:p>
          <a:endParaRPr lang="ru-RU"/>
        </a:p>
      </dgm:t>
    </dgm:pt>
    <dgm:pt modelId="{377F4C83-35ED-4147-B240-419ABBE9D93E}" type="pres">
      <dgm:prSet presAssocID="{0983F41B-CF0C-4E83-9836-1B0B3CE4B1E6}" presName="extraNode" presStyleLbl="node1" presStyleIdx="0" presStyleCnt="3"/>
      <dgm:spPr/>
    </dgm:pt>
    <dgm:pt modelId="{2C4267C4-7F29-43FD-A5FC-B7971F2158C4}" type="pres">
      <dgm:prSet presAssocID="{0983F41B-CF0C-4E83-9836-1B0B3CE4B1E6}" presName="dstNode" presStyleLbl="node1" presStyleIdx="0" presStyleCnt="3"/>
      <dgm:spPr/>
    </dgm:pt>
    <dgm:pt modelId="{159B2639-6751-4F4D-BDFE-8B595C4219D0}" type="pres">
      <dgm:prSet presAssocID="{4D82A267-DF15-4B7C-902C-AADADAA19DAF}" presName="text_1" presStyleLbl="node1" presStyleIdx="0" presStyleCnt="3" custScaleX="101222" custScaleY="125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6BF669-253B-4B26-90C2-7862C4EA0AC9}" type="pres">
      <dgm:prSet presAssocID="{4D82A267-DF15-4B7C-902C-AADADAA19DAF}" presName="accent_1" presStyleCnt="0"/>
      <dgm:spPr/>
    </dgm:pt>
    <dgm:pt modelId="{DF3BACC7-5972-4135-9058-AF5AD2AB965D}" type="pres">
      <dgm:prSet presAssocID="{4D82A267-DF15-4B7C-902C-AADADAA19DAF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512C335-23D6-4FB8-A534-916A1E6DB71D}" type="pres">
      <dgm:prSet presAssocID="{66E73F21-EA07-466A-9DE8-6A353FCAE4C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DC93E-DDA1-4FAF-8C8A-D6BCA58524F7}" type="pres">
      <dgm:prSet presAssocID="{66E73F21-EA07-466A-9DE8-6A353FCAE4C7}" presName="accent_2" presStyleCnt="0"/>
      <dgm:spPr/>
    </dgm:pt>
    <dgm:pt modelId="{89E7FB74-A037-4E2F-AB52-C3A138FB0962}" type="pres">
      <dgm:prSet presAssocID="{66E73F21-EA07-466A-9DE8-6A353FCAE4C7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6F39BF5-F07B-4425-8E0C-773BCD3AC806}" type="pres">
      <dgm:prSet presAssocID="{4FB4EB7F-4A76-47B9-A2CB-12E42492CB3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56894-8495-453E-B409-BE186C863898}" type="pres">
      <dgm:prSet presAssocID="{4FB4EB7F-4A76-47B9-A2CB-12E42492CB3A}" presName="accent_3" presStyleCnt="0"/>
      <dgm:spPr/>
    </dgm:pt>
    <dgm:pt modelId="{C80DCA21-C4B1-44B6-96DB-A1DF39083496}" type="pres">
      <dgm:prSet presAssocID="{4FB4EB7F-4A76-47B9-A2CB-12E42492CB3A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DA869D94-A99B-438F-B8F7-3663766EF311}" srcId="{0983F41B-CF0C-4E83-9836-1B0B3CE4B1E6}" destId="{4FB4EB7F-4A76-47B9-A2CB-12E42492CB3A}" srcOrd="2" destOrd="0" parTransId="{21BE3BAC-ADCA-407A-A06A-5A11BD23B9A8}" sibTransId="{069500CB-D444-4CE0-8BB6-F6967B3DBE9A}"/>
    <dgm:cxn modelId="{67B88C1C-CF5B-4698-AE27-FF2C18E65148}" type="presOf" srcId="{4FB4EB7F-4A76-47B9-A2CB-12E42492CB3A}" destId="{46F39BF5-F07B-4425-8E0C-773BCD3AC806}" srcOrd="0" destOrd="0" presId="urn:microsoft.com/office/officeart/2008/layout/VerticalCurvedList"/>
    <dgm:cxn modelId="{F4A228E7-84B2-4FEC-AD3F-F69E909016A9}" type="presOf" srcId="{4D82A267-DF15-4B7C-902C-AADADAA19DAF}" destId="{159B2639-6751-4F4D-BDFE-8B595C4219D0}" srcOrd="0" destOrd="0" presId="urn:microsoft.com/office/officeart/2008/layout/VerticalCurvedList"/>
    <dgm:cxn modelId="{A72F3775-C32A-4EDF-8D21-FEAC1685EA64}" type="presOf" srcId="{4651CA58-0AC3-4B99-BBDE-28E49E78B271}" destId="{E4CBBCAD-93A3-406A-8492-1D3EC72538E1}" srcOrd="0" destOrd="0" presId="urn:microsoft.com/office/officeart/2008/layout/VerticalCurvedList"/>
    <dgm:cxn modelId="{0B4D9FFA-7BA2-46FD-B130-B731ABFD136C}" type="presOf" srcId="{0983F41B-CF0C-4E83-9836-1B0B3CE4B1E6}" destId="{47AB8001-8761-4414-8829-3636B6DC7A1D}" srcOrd="0" destOrd="0" presId="urn:microsoft.com/office/officeart/2008/layout/VerticalCurvedList"/>
    <dgm:cxn modelId="{C79AF6FB-EF79-43F9-A442-CA041B5D1A82}" type="presOf" srcId="{66E73F21-EA07-466A-9DE8-6A353FCAE4C7}" destId="{0512C335-23D6-4FB8-A534-916A1E6DB71D}" srcOrd="0" destOrd="0" presId="urn:microsoft.com/office/officeart/2008/layout/VerticalCurvedList"/>
    <dgm:cxn modelId="{E687AF86-C9D1-48AB-ADB4-57D58FBC679E}" srcId="{0983F41B-CF0C-4E83-9836-1B0B3CE4B1E6}" destId="{4D82A267-DF15-4B7C-902C-AADADAA19DAF}" srcOrd="0" destOrd="0" parTransId="{58AE9069-F364-4F82-A61B-BC485A2AECCF}" sibTransId="{4651CA58-0AC3-4B99-BBDE-28E49E78B271}"/>
    <dgm:cxn modelId="{0B0394BF-ADB5-4614-8B09-C4A7ADF7D32B}" srcId="{0983F41B-CF0C-4E83-9836-1B0B3CE4B1E6}" destId="{66E73F21-EA07-466A-9DE8-6A353FCAE4C7}" srcOrd="1" destOrd="0" parTransId="{5CADDF41-75D1-4FC1-BEAE-702A87931CC5}" sibTransId="{E88986EC-66D3-48DB-B44B-835B668CF664}"/>
    <dgm:cxn modelId="{FFAC14FC-A4FF-4466-8180-082BA6E1A270}" type="presParOf" srcId="{47AB8001-8761-4414-8829-3636B6DC7A1D}" destId="{1F140CB7-DF92-4B4F-9C37-8871F9446B95}" srcOrd="0" destOrd="0" presId="urn:microsoft.com/office/officeart/2008/layout/VerticalCurvedList"/>
    <dgm:cxn modelId="{B69255F1-AB19-4F34-A70A-47B8F898AB27}" type="presParOf" srcId="{1F140CB7-DF92-4B4F-9C37-8871F9446B95}" destId="{A8C3A1AF-6364-45DD-94F2-75ED29989C9A}" srcOrd="0" destOrd="0" presId="urn:microsoft.com/office/officeart/2008/layout/VerticalCurvedList"/>
    <dgm:cxn modelId="{AFAF8778-CDE0-49F8-8519-E0ACC68B7C0B}" type="presParOf" srcId="{A8C3A1AF-6364-45DD-94F2-75ED29989C9A}" destId="{ABBED55C-1F26-46EB-8C75-817EA584035F}" srcOrd="0" destOrd="0" presId="urn:microsoft.com/office/officeart/2008/layout/VerticalCurvedList"/>
    <dgm:cxn modelId="{61AF1587-3C7F-4700-9545-D15305F1C712}" type="presParOf" srcId="{A8C3A1AF-6364-45DD-94F2-75ED29989C9A}" destId="{E4CBBCAD-93A3-406A-8492-1D3EC72538E1}" srcOrd="1" destOrd="0" presId="urn:microsoft.com/office/officeart/2008/layout/VerticalCurvedList"/>
    <dgm:cxn modelId="{F56B950F-B1FE-47F2-904D-47DDFA6D4475}" type="presParOf" srcId="{A8C3A1AF-6364-45DD-94F2-75ED29989C9A}" destId="{377F4C83-35ED-4147-B240-419ABBE9D93E}" srcOrd="2" destOrd="0" presId="urn:microsoft.com/office/officeart/2008/layout/VerticalCurvedList"/>
    <dgm:cxn modelId="{9AFA3841-5089-438A-B2E4-CD151F3977DA}" type="presParOf" srcId="{A8C3A1AF-6364-45DD-94F2-75ED29989C9A}" destId="{2C4267C4-7F29-43FD-A5FC-B7971F2158C4}" srcOrd="3" destOrd="0" presId="urn:microsoft.com/office/officeart/2008/layout/VerticalCurvedList"/>
    <dgm:cxn modelId="{EC22714D-29E2-4C2E-9FA8-F1898C21BC08}" type="presParOf" srcId="{1F140CB7-DF92-4B4F-9C37-8871F9446B95}" destId="{159B2639-6751-4F4D-BDFE-8B595C4219D0}" srcOrd="1" destOrd="0" presId="urn:microsoft.com/office/officeart/2008/layout/VerticalCurvedList"/>
    <dgm:cxn modelId="{81E27F41-1848-4008-9114-1AC33D9429C4}" type="presParOf" srcId="{1F140CB7-DF92-4B4F-9C37-8871F9446B95}" destId="{016BF669-253B-4B26-90C2-7862C4EA0AC9}" srcOrd="2" destOrd="0" presId="urn:microsoft.com/office/officeart/2008/layout/VerticalCurvedList"/>
    <dgm:cxn modelId="{5CD02356-64E5-4F6D-B04B-7EA94A913279}" type="presParOf" srcId="{016BF669-253B-4B26-90C2-7862C4EA0AC9}" destId="{DF3BACC7-5972-4135-9058-AF5AD2AB965D}" srcOrd="0" destOrd="0" presId="urn:microsoft.com/office/officeart/2008/layout/VerticalCurvedList"/>
    <dgm:cxn modelId="{35A2724A-D283-4B1E-9325-A57B3E6EF770}" type="presParOf" srcId="{1F140CB7-DF92-4B4F-9C37-8871F9446B95}" destId="{0512C335-23D6-4FB8-A534-916A1E6DB71D}" srcOrd="3" destOrd="0" presId="urn:microsoft.com/office/officeart/2008/layout/VerticalCurvedList"/>
    <dgm:cxn modelId="{1CC86171-4D23-4E72-97C9-5C85A99E6772}" type="presParOf" srcId="{1F140CB7-DF92-4B4F-9C37-8871F9446B95}" destId="{793DC93E-DDA1-4FAF-8C8A-D6BCA58524F7}" srcOrd="4" destOrd="0" presId="urn:microsoft.com/office/officeart/2008/layout/VerticalCurvedList"/>
    <dgm:cxn modelId="{99A568C8-BEB1-4AB6-8D9B-DC4A90079490}" type="presParOf" srcId="{793DC93E-DDA1-4FAF-8C8A-D6BCA58524F7}" destId="{89E7FB74-A037-4E2F-AB52-C3A138FB0962}" srcOrd="0" destOrd="0" presId="urn:microsoft.com/office/officeart/2008/layout/VerticalCurvedList"/>
    <dgm:cxn modelId="{34633DAD-75E4-4617-8B4B-9E75BE469FF1}" type="presParOf" srcId="{1F140CB7-DF92-4B4F-9C37-8871F9446B95}" destId="{46F39BF5-F07B-4425-8E0C-773BCD3AC806}" srcOrd="5" destOrd="0" presId="urn:microsoft.com/office/officeart/2008/layout/VerticalCurvedList"/>
    <dgm:cxn modelId="{085A31E9-417E-4C62-9899-A107C7283EF4}" type="presParOf" srcId="{1F140CB7-DF92-4B4F-9C37-8871F9446B95}" destId="{70C56894-8495-453E-B409-BE186C863898}" srcOrd="6" destOrd="0" presId="urn:microsoft.com/office/officeart/2008/layout/VerticalCurvedList"/>
    <dgm:cxn modelId="{CDAD45B0-FAA0-4BA5-B53C-9C5B7B43514E}" type="presParOf" srcId="{70C56894-8495-453E-B409-BE186C863898}" destId="{C80DCA21-C4B1-44B6-96DB-A1DF390834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BBCAD-93A3-406A-8492-1D3EC72538E1}">
      <dsp:nvSpPr>
        <dsp:cNvPr id="0" name=""/>
        <dsp:cNvSpPr/>
      </dsp:nvSpPr>
      <dsp:spPr>
        <a:xfrm>
          <a:off x="-6743639" y="-1027491"/>
          <a:ext cx="7997373" cy="7997373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9B2639-6751-4F4D-BDFE-8B595C4219D0}">
      <dsp:nvSpPr>
        <dsp:cNvPr id="0" name=""/>
        <dsp:cNvSpPr/>
      </dsp:nvSpPr>
      <dsp:spPr>
        <a:xfrm>
          <a:off x="743878" y="440509"/>
          <a:ext cx="8937760" cy="14959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355" tIns="91440" rIns="91440" bIns="9144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Daraja</a:t>
          </a:r>
          <a:r>
            <a:rPr lang="en-US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to‘ri</a:t>
          </a:r>
          <a:r>
            <a:rPr lang="en-US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yordamida</a:t>
          </a:r>
          <a:r>
            <a:rPr lang="en-US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nuqtaning</a:t>
          </a:r>
          <a:r>
            <a:rPr lang="en-US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qaysi</a:t>
          </a:r>
          <a:r>
            <a:rPr lang="en-US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yarimsharda</a:t>
          </a:r>
          <a:r>
            <a:rPr lang="en-US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joylashganligini</a:t>
          </a:r>
          <a:r>
            <a:rPr lang="en-US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aniqlash</a:t>
          </a:r>
          <a:endParaRPr lang="ru-RU" sz="3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3878" y="440509"/>
        <a:ext cx="8937760" cy="1495937"/>
      </dsp:txXfrm>
    </dsp:sp>
    <dsp:sp modelId="{DF3BACC7-5972-4135-9058-AF5AD2AB965D}">
      <dsp:nvSpPr>
        <dsp:cNvPr id="0" name=""/>
        <dsp:cNvSpPr/>
      </dsp:nvSpPr>
      <dsp:spPr>
        <a:xfrm>
          <a:off x="55029" y="445679"/>
          <a:ext cx="1485597" cy="148559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2C335-23D6-4FB8-A534-916A1E6DB71D}">
      <dsp:nvSpPr>
        <dsp:cNvPr id="0" name=""/>
        <dsp:cNvSpPr/>
      </dsp:nvSpPr>
      <dsp:spPr>
        <a:xfrm>
          <a:off x="1229840" y="2376956"/>
          <a:ext cx="8397847" cy="1188478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355" tIns="83820" rIns="83820" bIns="8382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Daraja</a:t>
          </a:r>
          <a:r>
            <a:rPr lang="en-US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to‘ri</a:t>
          </a:r>
          <a:r>
            <a:rPr lang="en-US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yordamida</a:t>
          </a:r>
          <a:r>
            <a:rPr lang="en-US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geografik</a:t>
          </a:r>
          <a:r>
            <a:rPr lang="en-US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koordinatalarni</a:t>
          </a:r>
          <a:r>
            <a:rPr lang="en-US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aniqlash</a:t>
          </a:r>
          <a:endParaRPr lang="ru-RU" sz="3300" kern="1200" dirty="0"/>
        </a:p>
      </dsp:txBody>
      <dsp:txXfrm>
        <a:off x="1229840" y="2376956"/>
        <a:ext cx="8397847" cy="1188478"/>
      </dsp:txXfrm>
    </dsp:sp>
    <dsp:sp modelId="{89E7FB74-A037-4E2F-AB52-C3A138FB0962}">
      <dsp:nvSpPr>
        <dsp:cNvPr id="0" name=""/>
        <dsp:cNvSpPr/>
      </dsp:nvSpPr>
      <dsp:spPr>
        <a:xfrm>
          <a:off x="487041" y="2228396"/>
          <a:ext cx="1485597" cy="148559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39BF5-F07B-4425-8E0C-773BCD3AC806}">
      <dsp:nvSpPr>
        <dsp:cNvPr id="0" name=""/>
        <dsp:cNvSpPr/>
      </dsp:nvSpPr>
      <dsp:spPr>
        <a:xfrm>
          <a:off x="797828" y="4159673"/>
          <a:ext cx="8829859" cy="1188478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355" tIns="83820" rIns="83820" bIns="8382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Berilgan</a:t>
          </a:r>
          <a:r>
            <a:rPr lang="en-US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koordinatalarga</a:t>
          </a:r>
          <a:r>
            <a:rPr lang="en-US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qarab</a:t>
          </a:r>
          <a:r>
            <a:rPr lang="en-US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xaritadan</a:t>
          </a:r>
          <a:r>
            <a:rPr lang="en-US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geografik</a:t>
          </a:r>
          <a:r>
            <a:rPr lang="en-US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obyektlarni</a:t>
          </a:r>
          <a:r>
            <a:rPr lang="en-US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topish</a:t>
          </a:r>
          <a:endParaRPr lang="ru-RU" sz="3300" kern="1200" dirty="0"/>
        </a:p>
      </dsp:txBody>
      <dsp:txXfrm>
        <a:off x="797828" y="4159673"/>
        <a:ext cx="8829859" cy="1188478"/>
      </dsp:txXfrm>
    </dsp:sp>
    <dsp:sp modelId="{C80DCA21-C4B1-44B6-96DB-A1DF39083496}">
      <dsp:nvSpPr>
        <dsp:cNvPr id="0" name=""/>
        <dsp:cNvSpPr/>
      </dsp:nvSpPr>
      <dsp:spPr>
        <a:xfrm>
          <a:off x="55029" y="4011113"/>
          <a:ext cx="1485597" cy="148559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6B91B-DDEF-4DA7-AD28-05F41B27C2F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85584-CE70-4886-AD4E-AF20FFB828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602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03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jpeg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176805" y="2313688"/>
            <a:ext cx="6967682" cy="2122694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6800" b="1" dirty="0" err="1" smtClean="0">
                <a:latin typeface="Arial" pitchFamily="34" charset="0"/>
                <a:cs typeface="Arial" pitchFamily="34" charset="0"/>
              </a:rPr>
              <a:t>Mavzu</a:t>
            </a:r>
            <a:r>
              <a:rPr sz="68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6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6800" b="1" dirty="0" err="1" smtClean="0">
                <a:latin typeface="Arial" pitchFamily="34" charset="0"/>
                <a:cs typeface="Arial" pitchFamily="34" charset="0"/>
              </a:rPr>
              <a:t>Amaliy</a:t>
            </a:r>
            <a:r>
              <a:rPr lang="en-US" sz="6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6800" b="1" dirty="0" err="1" smtClean="0">
                <a:latin typeface="Arial" pitchFamily="34" charset="0"/>
                <a:cs typeface="Arial" pitchFamily="34" charset="0"/>
              </a:rPr>
              <a:t>mashg‘ulot</a:t>
            </a:r>
            <a:endParaRPr lang="en-US" sz="6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48245" y="2676933"/>
            <a:ext cx="614281" cy="150043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65761" y="4273617"/>
            <a:ext cx="616016" cy="14052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661266" y="304301"/>
            <a:ext cx="1929372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673966" y="317001"/>
            <a:ext cx="1916672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677030" y="473058"/>
            <a:ext cx="1913607" cy="154288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5-</a:t>
            </a:r>
            <a:r>
              <a:rPr lang="ru-RU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48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800" b="1" spc="21" dirty="0">
              <a:solidFill>
                <a:srgbClr val="FEFEFE"/>
              </a:solidFill>
              <a:latin typeface="Arial"/>
              <a:cs typeface="Arial"/>
            </a:endParaRPr>
          </a:p>
          <a:p>
            <a:pPr>
              <a:spcBef>
                <a:spcPts val="265"/>
              </a:spcBef>
            </a:pPr>
            <a:endParaRPr sz="4756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00121" y="373173"/>
            <a:ext cx="673971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7196" kern="0" spc="21" dirty="0" smtClean="0">
                <a:solidFill>
                  <a:sysClr val="window" lastClr="FFFFFF"/>
                </a:solidFill>
              </a:rPr>
              <a:t>GEOGRAFIYA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5" name="Picture 22" descr="EARTH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2" y="154940"/>
            <a:ext cx="1614657" cy="157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7715" y="2104620"/>
            <a:ext cx="2523067" cy="329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7702C07-7773-4BE5-A738-DC1986AC1021}"/>
              </a:ext>
            </a:extLst>
          </p:cNvPr>
          <p:cNvCxnSpPr>
            <a:cxnSpLocks/>
          </p:cNvCxnSpPr>
          <p:nvPr/>
        </p:nvCxnSpPr>
        <p:spPr>
          <a:xfrm flipH="1">
            <a:off x="1703445" y="2141183"/>
            <a:ext cx="644196" cy="2254685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9788983-1EA7-4EE7-A124-18929CAD0219}"/>
              </a:ext>
            </a:extLst>
          </p:cNvPr>
          <p:cNvCxnSpPr>
            <a:cxnSpLocks/>
          </p:cNvCxnSpPr>
          <p:nvPr/>
        </p:nvCxnSpPr>
        <p:spPr>
          <a:xfrm>
            <a:off x="4198193" y="2113964"/>
            <a:ext cx="322098" cy="2254685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9B62327-E911-40AC-8198-B8E9CCEFC17E}"/>
              </a:ext>
            </a:extLst>
          </p:cNvPr>
          <p:cNvCxnSpPr/>
          <p:nvPr/>
        </p:nvCxnSpPr>
        <p:spPr>
          <a:xfrm>
            <a:off x="1749190" y="2623755"/>
            <a:ext cx="305993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14CFB38-D3CF-4993-B6E4-52FE0D38C537}"/>
              </a:ext>
            </a:extLst>
          </p:cNvPr>
          <p:cNvCxnSpPr>
            <a:cxnSpLocks/>
          </p:cNvCxnSpPr>
          <p:nvPr/>
        </p:nvCxnSpPr>
        <p:spPr>
          <a:xfrm>
            <a:off x="1263227" y="4073196"/>
            <a:ext cx="3787467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5DA548B1-D342-4D63-93A1-35A9A1F1A1F9}"/>
              </a:ext>
            </a:extLst>
          </p:cNvPr>
          <p:cNvSpPr/>
          <p:nvPr/>
        </p:nvSpPr>
        <p:spPr>
          <a:xfrm>
            <a:off x="2250481" y="3670001"/>
            <a:ext cx="161049" cy="161049"/>
          </a:xfrm>
          <a:prstGeom prst="flowChartConnector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4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1713D0-F97F-46DE-B2B4-92DFBB526D2F}"/>
              </a:ext>
            </a:extLst>
          </p:cNvPr>
          <p:cNvSpPr txBox="1"/>
          <p:nvPr/>
        </p:nvSpPr>
        <p:spPr>
          <a:xfrm>
            <a:off x="1781703" y="1333379"/>
            <a:ext cx="92204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65°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3FAD5-0AAD-4B1E-93AE-1208AB502464}"/>
              </a:ext>
            </a:extLst>
          </p:cNvPr>
          <p:cNvSpPr txBox="1"/>
          <p:nvPr/>
        </p:nvSpPr>
        <p:spPr>
          <a:xfrm>
            <a:off x="3680255" y="1302643"/>
            <a:ext cx="92204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55°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EDD383-93B0-4E16-BF91-F9DC497268E9}"/>
              </a:ext>
            </a:extLst>
          </p:cNvPr>
          <p:cNvSpPr txBox="1"/>
          <p:nvPr/>
        </p:nvSpPr>
        <p:spPr>
          <a:xfrm>
            <a:off x="978037" y="2233463"/>
            <a:ext cx="845103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4" b="1" dirty="0"/>
              <a:t>45°</a:t>
            </a:r>
            <a:endParaRPr lang="en-US" sz="3804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59D9EA-EB25-4C7E-A37F-46A218246818}"/>
              </a:ext>
            </a:extLst>
          </p:cNvPr>
          <p:cNvSpPr txBox="1"/>
          <p:nvPr/>
        </p:nvSpPr>
        <p:spPr>
          <a:xfrm>
            <a:off x="354470" y="3624258"/>
            <a:ext cx="92204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35°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23D34E-001D-4BFF-AF83-770800665A8B}"/>
              </a:ext>
            </a:extLst>
          </p:cNvPr>
          <p:cNvSpPr txBox="1"/>
          <p:nvPr/>
        </p:nvSpPr>
        <p:spPr>
          <a:xfrm>
            <a:off x="2079139" y="2960967"/>
            <a:ext cx="53732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CD9BAA1E-7283-4196-93E2-1BB993746320}"/>
              </a:ext>
            </a:extLst>
          </p:cNvPr>
          <p:cNvCxnSpPr>
            <a:cxnSpLocks/>
          </p:cNvCxnSpPr>
          <p:nvPr/>
        </p:nvCxnSpPr>
        <p:spPr>
          <a:xfrm flipH="1">
            <a:off x="7382884" y="2020479"/>
            <a:ext cx="484652" cy="234816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A3E0BFC-5E02-4DCB-90DB-9EF1029AE8B8}"/>
              </a:ext>
            </a:extLst>
          </p:cNvPr>
          <p:cNvCxnSpPr>
            <a:cxnSpLocks/>
          </p:cNvCxnSpPr>
          <p:nvPr/>
        </p:nvCxnSpPr>
        <p:spPr>
          <a:xfrm>
            <a:off x="9800126" y="1979561"/>
            <a:ext cx="312737" cy="238908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0E2CD1EC-BCE6-475C-8EDF-21B32B80D4B8}"/>
              </a:ext>
            </a:extLst>
          </p:cNvPr>
          <p:cNvCxnSpPr/>
          <p:nvPr/>
        </p:nvCxnSpPr>
        <p:spPr>
          <a:xfrm>
            <a:off x="7062294" y="2623755"/>
            <a:ext cx="322097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4F44C7A7-36C7-46AE-A016-AC735CA18958}"/>
              </a:ext>
            </a:extLst>
          </p:cNvPr>
          <p:cNvCxnSpPr/>
          <p:nvPr/>
        </p:nvCxnSpPr>
        <p:spPr>
          <a:xfrm>
            <a:off x="7062294" y="4073197"/>
            <a:ext cx="3543076" cy="4092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3A55968-2788-4304-BD81-1A21BD9BF61D}"/>
              </a:ext>
            </a:extLst>
          </p:cNvPr>
          <p:cNvSpPr txBox="1"/>
          <p:nvPr/>
        </p:nvSpPr>
        <p:spPr>
          <a:xfrm>
            <a:off x="7191565" y="1402782"/>
            <a:ext cx="1192955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135°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893BD0-7C61-425E-8C17-4F0ACEB77040}"/>
              </a:ext>
            </a:extLst>
          </p:cNvPr>
          <p:cNvSpPr txBox="1"/>
          <p:nvPr/>
        </p:nvSpPr>
        <p:spPr>
          <a:xfrm>
            <a:off x="9159249" y="1333379"/>
            <a:ext cx="1192955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140°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64DD25-DC4A-4707-9690-91EEAC886941}"/>
              </a:ext>
            </a:extLst>
          </p:cNvPr>
          <p:cNvSpPr txBox="1"/>
          <p:nvPr/>
        </p:nvSpPr>
        <p:spPr>
          <a:xfrm>
            <a:off x="6118237" y="2216912"/>
            <a:ext cx="92204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10°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195A8C-6156-4503-A557-150096AD0552}"/>
              </a:ext>
            </a:extLst>
          </p:cNvPr>
          <p:cNvSpPr txBox="1"/>
          <p:nvPr/>
        </p:nvSpPr>
        <p:spPr>
          <a:xfrm>
            <a:off x="6056732" y="3604744"/>
            <a:ext cx="92204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15°</a:t>
            </a:r>
          </a:p>
        </p:txBody>
      </p:sp>
      <p:sp>
        <p:nvSpPr>
          <p:cNvPr id="49" name="Блок-схема: узел 48">
            <a:extLst>
              <a:ext uri="{FF2B5EF4-FFF2-40B4-BE49-F238E27FC236}">
                <a16:creationId xmlns:a16="http://schemas.microsoft.com/office/drawing/2014/main" id="{4F17566C-9AFF-47EB-B35F-7CC7498EEC7C}"/>
              </a:ext>
            </a:extLst>
          </p:cNvPr>
          <p:cNvSpPr/>
          <p:nvPr/>
        </p:nvSpPr>
        <p:spPr>
          <a:xfrm>
            <a:off x="8508414" y="2878774"/>
            <a:ext cx="191211" cy="201288"/>
          </a:xfrm>
          <a:prstGeom prst="flowChartConnector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4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098040-EA26-476D-B5AE-5C1F34492A7E}"/>
              </a:ext>
            </a:extLst>
          </p:cNvPr>
          <p:cNvSpPr txBox="1"/>
          <p:nvPr/>
        </p:nvSpPr>
        <p:spPr>
          <a:xfrm>
            <a:off x="8704877" y="2492158"/>
            <a:ext cx="53732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F31DA0-6E21-483B-B404-74E378BEDA8F}"/>
              </a:ext>
            </a:extLst>
          </p:cNvPr>
          <p:cNvSpPr txBox="1"/>
          <p:nvPr/>
        </p:nvSpPr>
        <p:spPr>
          <a:xfrm>
            <a:off x="499652" y="4638015"/>
            <a:ext cx="5314614" cy="1458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19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chizig‘iga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meridianga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endParaRPr lang="en-US" sz="2219" b="1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19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86" y="1"/>
            <a:ext cx="12186033" cy="1323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joylashganligini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F31DA0-6E21-483B-B404-74E378BEDA8F}"/>
              </a:ext>
            </a:extLst>
          </p:cNvPr>
          <p:cNvSpPr txBox="1"/>
          <p:nvPr/>
        </p:nvSpPr>
        <p:spPr>
          <a:xfrm>
            <a:off x="6243892" y="4722038"/>
            <a:ext cx="5314614" cy="1458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19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chizig‘iga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meridianga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endParaRPr lang="en-US" sz="2219" b="1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219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19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63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24167" t="10222" r="4028" b="16222"/>
          <a:stretch>
            <a:fillRect/>
          </a:stretch>
        </p:blipFill>
        <p:spPr bwMode="auto">
          <a:xfrm>
            <a:off x="443522" y="2706329"/>
            <a:ext cx="6617678" cy="407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22265" y="1323440"/>
            <a:ext cx="1154747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meridiandan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ikkala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nuqtalarning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yarimsharlarga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ekanligini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6" y="1"/>
            <a:ext cx="12186033" cy="1323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joylashganligini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>
            <a:endCxn id="9" idx="3"/>
          </p:cNvCxnSpPr>
          <p:nvPr/>
        </p:nvCxnSpPr>
        <p:spPr>
          <a:xfrm flipV="1">
            <a:off x="502749" y="4744373"/>
            <a:ext cx="6558451" cy="211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Маркер">
            <a:extLst>
              <a:ext uri="{FF2B5EF4-FFF2-40B4-BE49-F238E27FC236}">
                <a16:creationId xmlns:a16="http://schemas.microsoft.com/office/drawing/2014/main" id="{2E681744-B4DD-4B08-BE22-F7CE027C0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71895" y="4877244"/>
            <a:ext cx="491022" cy="491022"/>
          </a:xfrm>
          <a:prstGeom prst="rect">
            <a:avLst/>
          </a:prstGeom>
        </p:spPr>
      </p:pic>
      <p:pic>
        <p:nvPicPr>
          <p:cNvPr id="14" name="Рисунок 13" descr="Маркер">
            <a:extLst>
              <a:ext uri="{FF2B5EF4-FFF2-40B4-BE49-F238E27FC236}">
                <a16:creationId xmlns:a16="http://schemas.microsoft.com/office/drawing/2014/main" id="{2E681744-B4DD-4B08-BE22-F7CE027C0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82312" y="5037446"/>
            <a:ext cx="491022" cy="491022"/>
          </a:xfrm>
          <a:prstGeom prst="rect">
            <a:avLst/>
          </a:prstGeom>
        </p:spPr>
      </p:pic>
      <p:pic>
        <p:nvPicPr>
          <p:cNvPr id="15" name="Picture 2" descr="Как в Перми начали выпускать детские географические карты с заданиями  Papitama 17 июня 2020 г | 59.ru - новости Перм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572" y="3051792"/>
            <a:ext cx="3888931" cy="25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972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koordinatalarni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8820" y="1028700"/>
            <a:ext cx="118649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5-sinf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atlasidagi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xaritasi”dan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-York,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Kanberra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Pekin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Rio-de-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Janeyro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koordinatalarini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4167" t="10222" r="4028" b="16222"/>
          <a:stretch>
            <a:fillRect/>
          </a:stretch>
        </p:blipFill>
        <p:spPr bwMode="auto">
          <a:xfrm>
            <a:off x="356521" y="2413695"/>
            <a:ext cx="7049230" cy="434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Как в Перми начали выпускать детские географические карты с заданиями  Papitama 17 июня 2020 г | 59.ru - новости Пер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307" y="2756517"/>
            <a:ext cx="3888931" cy="25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626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14175C-6124-4E58-ADBD-BFA2E5AD2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15"/>
          <a:stretch/>
        </p:blipFill>
        <p:spPr>
          <a:xfrm>
            <a:off x="2983" y="880532"/>
            <a:ext cx="12186035" cy="5842000"/>
          </a:xfrm>
          <a:prstGeom prst="rect">
            <a:avLst/>
          </a:prstGeom>
        </p:spPr>
      </p:pic>
      <p:pic>
        <p:nvPicPr>
          <p:cNvPr id="5" name="Рисунок 4" descr="Маркер">
            <a:extLst>
              <a:ext uri="{FF2B5EF4-FFF2-40B4-BE49-F238E27FC236}">
                <a16:creationId xmlns:a16="http://schemas.microsoft.com/office/drawing/2014/main" id="{5FB75245-21DF-4605-8A00-DC88ADCA2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45440" y="1768381"/>
            <a:ext cx="644196" cy="644196"/>
          </a:xfrm>
          <a:prstGeom prst="rect">
            <a:avLst/>
          </a:prstGeom>
        </p:spPr>
      </p:pic>
      <p:pic>
        <p:nvPicPr>
          <p:cNvPr id="7" name="Рисунок 6" descr="Маркер">
            <a:extLst>
              <a:ext uri="{FF2B5EF4-FFF2-40B4-BE49-F238E27FC236}">
                <a16:creationId xmlns:a16="http://schemas.microsoft.com/office/drawing/2014/main" id="{FA86CF33-40ED-4F3D-9416-8D4A043C8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33832" y="1732749"/>
            <a:ext cx="644196" cy="644196"/>
          </a:xfrm>
          <a:prstGeom prst="rect">
            <a:avLst/>
          </a:prstGeom>
        </p:spPr>
      </p:pic>
      <p:pic>
        <p:nvPicPr>
          <p:cNvPr id="9" name="Рисунок 8" descr="Маркер">
            <a:extLst>
              <a:ext uri="{FF2B5EF4-FFF2-40B4-BE49-F238E27FC236}">
                <a16:creationId xmlns:a16="http://schemas.microsoft.com/office/drawing/2014/main" id="{2E681744-B4DD-4B08-BE22-F7CE027C0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86711" y="1768381"/>
            <a:ext cx="644196" cy="644196"/>
          </a:xfrm>
          <a:prstGeom prst="rect">
            <a:avLst/>
          </a:prstGeom>
        </p:spPr>
      </p:pic>
      <p:pic>
        <p:nvPicPr>
          <p:cNvPr id="12" name="Рисунок 11" descr="Маркер">
            <a:extLst>
              <a:ext uri="{FF2B5EF4-FFF2-40B4-BE49-F238E27FC236}">
                <a16:creationId xmlns:a16="http://schemas.microsoft.com/office/drawing/2014/main" id="{1A956317-D663-4034-98F5-09885E495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30907" y="3987434"/>
            <a:ext cx="644196" cy="644196"/>
          </a:xfrm>
          <a:prstGeom prst="rect">
            <a:avLst/>
          </a:prstGeom>
        </p:spPr>
      </p:pic>
      <p:pic>
        <p:nvPicPr>
          <p:cNvPr id="14" name="Рисунок 13" descr="Маркер">
            <a:extLst>
              <a:ext uri="{FF2B5EF4-FFF2-40B4-BE49-F238E27FC236}">
                <a16:creationId xmlns:a16="http://schemas.microsoft.com/office/drawing/2014/main" id="{513FC092-2EA0-4713-BA1B-DD094676A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00125" y="4692211"/>
            <a:ext cx="644196" cy="644196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koordinatalarni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60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676" y="1369788"/>
            <a:ext cx="7620451" cy="5143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B15E15-EBFE-4691-B75A-D1C06D2E1F8C}"/>
              </a:ext>
            </a:extLst>
          </p:cNvPr>
          <p:cNvSpPr txBox="1"/>
          <p:nvPr/>
        </p:nvSpPr>
        <p:spPr>
          <a:xfrm>
            <a:off x="942435" y="46974"/>
            <a:ext cx="10307131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7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ТАШКЕНТ</a:t>
            </a:r>
            <a:endParaRPr lang="en-US" sz="507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30FAD-9F09-47A9-8341-04ADB0910B20}"/>
              </a:ext>
            </a:extLst>
          </p:cNvPr>
          <p:cNvSpPr txBox="1"/>
          <p:nvPr/>
        </p:nvSpPr>
        <p:spPr>
          <a:xfrm>
            <a:off x="171433" y="2140608"/>
            <a:ext cx="3915495" cy="677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F068F7F-0D54-49DD-8784-E0FA1144EF04}"/>
              </a:ext>
            </a:extLst>
          </p:cNvPr>
          <p:cNvCxnSpPr>
            <a:cxnSpLocks/>
          </p:cNvCxnSpPr>
          <p:nvPr/>
        </p:nvCxnSpPr>
        <p:spPr>
          <a:xfrm flipV="1">
            <a:off x="9794487" y="3989419"/>
            <a:ext cx="1985557" cy="30957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D1C2D02-2296-4CF5-BF1B-5F3DEDD7B2E3}"/>
              </a:ext>
            </a:extLst>
          </p:cNvPr>
          <p:cNvSpPr txBox="1"/>
          <p:nvPr/>
        </p:nvSpPr>
        <p:spPr>
          <a:xfrm>
            <a:off x="305761" y="3145180"/>
            <a:ext cx="3619902" cy="4176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114" b="1" dirty="0">
                <a:latin typeface="Arial" panose="020B0604020202020204" pitchFamily="34" charset="0"/>
                <a:cs typeface="Arial" panose="020B0604020202020204" pitchFamily="34" charset="0"/>
              </a:rPr>
              <a:t>41° </a:t>
            </a:r>
            <a:r>
              <a:rPr lang="en-US" sz="211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1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ru-RU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11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k.</a:t>
            </a:r>
            <a:endParaRPr lang="en-US" sz="211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B7C6D9C-9A35-46A7-8166-04B5E8DB940F}"/>
              </a:ext>
            </a:extLst>
          </p:cNvPr>
          <p:cNvCxnSpPr>
            <a:cxnSpLocks/>
          </p:cNvCxnSpPr>
          <p:nvPr/>
        </p:nvCxnSpPr>
        <p:spPr>
          <a:xfrm flipH="1" flipV="1">
            <a:off x="9607474" y="1143000"/>
            <a:ext cx="166457" cy="2846419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D4770DF-C559-4524-A9F9-6D0F8CD1E2A2}"/>
              </a:ext>
            </a:extLst>
          </p:cNvPr>
          <p:cNvSpPr txBox="1"/>
          <p:nvPr/>
        </p:nvSpPr>
        <p:spPr>
          <a:xfrm>
            <a:off x="304694" y="3751098"/>
            <a:ext cx="3740126" cy="4176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69°</a:t>
            </a:r>
            <a:r>
              <a:rPr lang="en-US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1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1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ru-RU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14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11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r>
              <a:rPr lang="ru-RU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u.</a:t>
            </a:r>
            <a:endParaRPr lang="en-US" sz="211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koordinatalarni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6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465" y="1496413"/>
            <a:ext cx="7288222" cy="4992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B15E15-EBFE-4691-B75A-D1C06D2E1F8C}"/>
              </a:ext>
            </a:extLst>
          </p:cNvPr>
          <p:cNvSpPr txBox="1"/>
          <p:nvPr/>
        </p:nvSpPr>
        <p:spPr>
          <a:xfrm>
            <a:off x="914112" y="46974"/>
            <a:ext cx="10484665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7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НЬЮ-ЙОРК</a:t>
            </a:r>
            <a:endParaRPr lang="en-US" sz="507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30FAD-9F09-47A9-8341-04ADB0910B20}"/>
              </a:ext>
            </a:extLst>
          </p:cNvPr>
          <p:cNvSpPr txBox="1"/>
          <p:nvPr/>
        </p:nvSpPr>
        <p:spPr>
          <a:xfrm>
            <a:off x="670420" y="1989499"/>
            <a:ext cx="3494739" cy="612796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382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</a:t>
            </a:r>
            <a:r>
              <a:rPr lang="en-US" sz="3382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-York </a:t>
            </a:r>
            <a:r>
              <a:rPr lang="en-US" sz="3382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endParaRPr lang="en-US" sz="3382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AC9B65C-D978-4640-A8C4-2556601694CB}"/>
              </a:ext>
            </a:extLst>
          </p:cNvPr>
          <p:cNvCxnSpPr>
            <a:cxnSpLocks/>
          </p:cNvCxnSpPr>
          <p:nvPr/>
        </p:nvCxnSpPr>
        <p:spPr>
          <a:xfrm>
            <a:off x="8833472" y="4301650"/>
            <a:ext cx="3060290" cy="185683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283809-D68E-4CCB-B1E6-B331BA7D66B1}"/>
              </a:ext>
            </a:extLst>
          </p:cNvPr>
          <p:cNvSpPr txBox="1"/>
          <p:nvPr/>
        </p:nvSpPr>
        <p:spPr>
          <a:xfrm>
            <a:off x="11893762" y="2140608"/>
            <a:ext cx="184731" cy="67775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endParaRPr lang="en-US" sz="3804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AAFCDA-E17F-4952-A4D3-26DED5794B59}"/>
              </a:ext>
            </a:extLst>
          </p:cNvPr>
          <p:cNvSpPr txBox="1"/>
          <p:nvPr/>
        </p:nvSpPr>
        <p:spPr>
          <a:xfrm>
            <a:off x="936615" y="3110237"/>
            <a:ext cx="2830549" cy="1293303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ru-RU" sz="3804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804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3804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3804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3804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804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</a:t>
            </a:r>
            <a:r>
              <a:rPr lang="ru-RU" sz="3804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804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804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74° </a:t>
            </a:r>
            <a:r>
              <a:rPr lang="en-US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g‘. u.</a:t>
            </a:r>
            <a:endParaRPr lang="en-US" sz="3804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D77DE0-BEB0-453E-B519-F5686F10550C}"/>
              </a:ext>
            </a:extLst>
          </p:cNvPr>
          <p:cNvSpPr txBox="1"/>
          <p:nvPr/>
        </p:nvSpPr>
        <p:spPr>
          <a:xfrm>
            <a:off x="11762931" y="4670821"/>
            <a:ext cx="885414" cy="35253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691" b="1" dirty="0">
                <a:latin typeface="Arial" panose="020B0604020202020204" pitchFamily="34" charset="0"/>
                <a:cs typeface="Arial" panose="020B0604020202020204" pitchFamily="34" charset="0"/>
              </a:rPr>
              <a:t>40°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578C37-9C45-4C11-B416-7856E54129F2}"/>
              </a:ext>
            </a:extLst>
          </p:cNvPr>
          <p:cNvSpPr txBox="1"/>
          <p:nvPr/>
        </p:nvSpPr>
        <p:spPr>
          <a:xfrm>
            <a:off x="9075475" y="6456988"/>
            <a:ext cx="511679" cy="35253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1691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91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91" b="1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205598-9709-4F2E-B5AF-2F6B336EE48C}"/>
              </a:ext>
            </a:extLst>
          </p:cNvPr>
          <p:cNvSpPr txBox="1"/>
          <p:nvPr/>
        </p:nvSpPr>
        <p:spPr>
          <a:xfrm>
            <a:off x="7166518" y="6425046"/>
            <a:ext cx="511679" cy="35253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1691" b="1" dirty="0">
                <a:latin typeface="Arial" panose="020B0604020202020204" pitchFamily="34" charset="0"/>
                <a:cs typeface="Arial" panose="020B0604020202020204" pitchFamily="34" charset="0"/>
              </a:rPr>
              <a:t>80°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CA53D19-0A08-4B94-AD99-633325D3FC58}"/>
              </a:ext>
            </a:extLst>
          </p:cNvPr>
          <p:cNvCxnSpPr>
            <a:cxnSpLocks/>
          </p:cNvCxnSpPr>
          <p:nvPr/>
        </p:nvCxnSpPr>
        <p:spPr>
          <a:xfrm flipV="1">
            <a:off x="8785816" y="1496413"/>
            <a:ext cx="1882184" cy="2805236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907DEB4-F042-4C74-88E2-3322107E9A08}"/>
              </a:ext>
            </a:extLst>
          </p:cNvPr>
          <p:cNvSpPr txBox="1"/>
          <p:nvPr/>
        </p:nvSpPr>
        <p:spPr>
          <a:xfrm>
            <a:off x="11747221" y="4175891"/>
            <a:ext cx="511679" cy="35253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1691" b="1" dirty="0">
                <a:latin typeface="Arial" panose="020B0604020202020204" pitchFamily="34" charset="0"/>
                <a:cs typeface="Arial" panose="020B0604020202020204" pitchFamily="34" charset="0"/>
              </a:rPr>
              <a:t>41°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06AF23-30FB-4E00-B75D-9240AE3E587F}"/>
              </a:ext>
            </a:extLst>
          </p:cNvPr>
          <p:cNvSpPr txBox="1"/>
          <p:nvPr/>
        </p:nvSpPr>
        <p:spPr>
          <a:xfrm>
            <a:off x="10565379" y="1143881"/>
            <a:ext cx="511679" cy="35253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1691" b="1" dirty="0">
                <a:latin typeface="Arial" panose="020B0604020202020204" pitchFamily="34" charset="0"/>
                <a:cs typeface="Arial" panose="020B0604020202020204" pitchFamily="34" charset="0"/>
              </a:rPr>
              <a:t>74°</a:t>
            </a: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koordinatalarni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1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B50D14-6255-405C-AA4F-A5DBAFB70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147"/>
          <a:stretch/>
        </p:blipFill>
        <p:spPr>
          <a:xfrm>
            <a:off x="620337" y="1496413"/>
            <a:ext cx="6441957" cy="45093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EEE202-4743-4DDD-A5D1-96A136F66FB1}"/>
              </a:ext>
            </a:extLst>
          </p:cNvPr>
          <p:cNvSpPr txBox="1"/>
          <p:nvPr/>
        </p:nvSpPr>
        <p:spPr>
          <a:xfrm>
            <a:off x="7207162" y="1776909"/>
            <a:ext cx="4346062" cy="74283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227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Kanberra</a:t>
            </a:r>
            <a:r>
              <a:rPr lang="en-US" sz="4227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27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endParaRPr lang="en-US" sz="4227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7B5DD-190F-4575-8001-0A43ABE8D992}"/>
              </a:ext>
            </a:extLst>
          </p:cNvPr>
          <p:cNvSpPr txBox="1"/>
          <p:nvPr/>
        </p:nvSpPr>
        <p:spPr>
          <a:xfrm>
            <a:off x="8029604" y="2725460"/>
            <a:ext cx="2896844" cy="126316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804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ru-RU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j. k</a:t>
            </a:r>
            <a:r>
              <a:rPr lang="ru-RU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804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804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</a:t>
            </a:r>
            <a:r>
              <a:rPr lang="ru-RU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r>
              <a:rPr lang="en-US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</a:t>
            </a:r>
            <a:r>
              <a:rPr lang="ru-RU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4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5DCA293-F9FC-47FD-B3EA-A616F1F7ACA1}"/>
              </a:ext>
            </a:extLst>
          </p:cNvPr>
          <p:cNvCxnSpPr/>
          <p:nvPr/>
        </p:nvCxnSpPr>
        <p:spPr>
          <a:xfrm>
            <a:off x="4968658" y="5522636"/>
            <a:ext cx="2093636" cy="161049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27797E5-26D5-47E0-ABAF-4C5E73175BFE}"/>
              </a:ext>
            </a:extLst>
          </p:cNvPr>
          <p:cNvCxnSpPr>
            <a:cxnSpLocks/>
          </p:cNvCxnSpPr>
          <p:nvPr/>
        </p:nvCxnSpPr>
        <p:spPr>
          <a:xfrm flipV="1">
            <a:off x="4968657" y="1496413"/>
            <a:ext cx="161049" cy="4026223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DFF0C7-BC41-48C3-9C1B-3ECD65785C99}"/>
              </a:ext>
            </a:extLst>
          </p:cNvPr>
          <p:cNvSpPr txBox="1"/>
          <p:nvPr/>
        </p:nvSpPr>
        <p:spPr>
          <a:xfrm>
            <a:off x="6909645" y="5457512"/>
            <a:ext cx="595035" cy="41767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114" b="1" dirty="0">
                <a:latin typeface="Arial" panose="020B0604020202020204" pitchFamily="34" charset="0"/>
                <a:cs typeface="Arial" panose="020B0604020202020204" pitchFamily="34" charset="0"/>
              </a:rPr>
              <a:t>35°</a:t>
            </a:r>
            <a:endParaRPr lang="en-US" sz="211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919A8-E74C-4A6D-B934-A157E2DF26F6}"/>
              </a:ext>
            </a:extLst>
          </p:cNvPr>
          <p:cNvSpPr txBox="1"/>
          <p:nvPr/>
        </p:nvSpPr>
        <p:spPr>
          <a:xfrm>
            <a:off x="4682158" y="1129004"/>
            <a:ext cx="691215" cy="38504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902" b="1" dirty="0">
                <a:latin typeface="Arial" panose="020B0604020202020204" pitchFamily="34" charset="0"/>
                <a:cs typeface="Arial" panose="020B0604020202020204" pitchFamily="34" charset="0"/>
              </a:rPr>
              <a:t>149°</a:t>
            </a:r>
            <a:endParaRPr lang="en-US" sz="190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koordinatalarni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8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579" y="1210079"/>
            <a:ext cx="115834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Parij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uzoqlikda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Live: Paris' Eiffel Tower reopens to public - CGT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r="6030"/>
          <a:stretch/>
        </p:blipFill>
        <p:spPr bwMode="auto">
          <a:xfrm>
            <a:off x="238125" y="2400300"/>
            <a:ext cx="3429000" cy="41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595036"/>
              </p:ext>
            </p:extLst>
          </p:nvPr>
        </p:nvGraphicFramePr>
        <p:xfrm>
          <a:off x="3790676" y="2400300"/>
          <a:ext cx="3572422" cy="4179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8" name="Image" r:id="rId4" imgW="2996640" imgH="3936240" progId="Photoshop.Image.13">
                  <p:embed/>
                </p:oleObj>
              </mc:Choice>
              <mc:Fallback>
                <p:oleObj name="Image" r:id="rId4" imgW="2996640" imgH="3936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90676" y="2400300"/>
                        <a:ext cx="3572422" cy="4179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koordinatalarni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080" name="Picture 16" descr="Business center “Tashkent City” to be constructed in Uzbek capi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49" y="2404268"/>
            <a:ext cx="4522002" cy="417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98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194"/>
          <a:stretch/>
        </p:blipFill>
        <p:spPr>
          <a:xfrm>
            <a:off x="4184195" y="1541992"/>
            <a:ext cx="7210425" cy="4940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" y="1"/>
            <a:ext cx="12186033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Parij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gradus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uzoqlikda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joylashganligini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48EC236-B34C-4BA8-A027-D33C1BBDF5A0}"/>
              </a:ext>
            </a:extLst>
          </p:cNvPr>
          <p:cNvCxnSpPr>
            <a:cxnSpLocks/>
          </p:cNvCxnSpPr>
          <p:nvPr/>
        </p:nvCxnSpPr>
        <p:spPr>
          <a:xfrm>
            <a:off x="5075502" y="4698837"/>
            <a:ext cx="2787383" cy="44923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50F9D5-3D08-4FC4-952C-3FF821727F13}"/>
              </a:ext>
            </a:extLst>
          </p:cNvPr>
          <p:cNvSpPr txBox="1"/>
          <p:nvPr/>
        </p:nvSpPr>
        <p:spPr>
          <a:xfrm>
            <a:off x="596209" y="3594144"/>
            <a:ext cx="2541080" cy="6127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Parij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endParaRPr lang="en-US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34A429-5EE9-4784-A7F6-1F7CB2542B0D}"/>
              </a:ext>
            </a:extLst>
          </p:cNvPr>
          <p:cNvSpPr txBox="1"/>
          <p:nvPr/>
        </p:nvSpPr>
        <p:spPr>
          <a:xfrm>
            <a:off x="993783" y="4387818"/>
            <a:ext cx="2143506" cy="8728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536" b="1" dirty="0">
                <a:latin typeface="Arial" panose="020B0604020202020204" pitchFamily="34" charset="0"/>
                <a:cs typeface="Arial" panose="020B0604020202020204" pitchFamily="34" charset="0"/>
              </a:rPr>
              <a:t>49° </a:t>
            </a:r>
            <a:r>
              <a:rPr lang="en-US" sz="2536" b="1" dirty="0" smtClean="0">
                <a:latin typeface="Arial" panose="020B0604020202020204" pitchFamily="34" charset="0"/>
                <a:cs typeface="Arial" panose="020B0604020202020204" pitchFamily="34" charset="0"/>
              </a:rPr>
              <a:t>sh. k.</a:t>
            </a:r>
            <a:endParaRPr lang="ru-RU" sz="2536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536" b="1" dirty="0">
                <a:latin typeface="Arial" panose="020B0604020202020204" pitchFamily="34" charset="0"/>
                <a:cs typeface="Arial" panose="020B0604020202020204" pitchFamily="34" charset="0"/>
              </a:rPr>
              <a:t>2°   </a:t>
            </a:r>
            <a:r>
              <a:rPr lang="en-US" sz="2536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r>
              <a:rPr lang="en-US" sz="2536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36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536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3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F86A2-DC2A-4019-9577-11B06DC614C6}"/>
              </a:ext>
            </a:extLst>
          </p:cNvPr>
          <p:cNvSpPr txBox="1"/>
          <p:nvPr/>
        </p:nvSpPr>
        <p:spPr>
          <a:xfrm>
            <a:off x="596209" y="5316319"/>
            <a:ext cx="3224022" cy="6777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69° - 2° = 67° </a:t>
            </a:r>
          </a:p>
        </p:txBody>
      </p:sp>
      <p:pic>
        <p:nvPicPr>
          <p:cNvPr id="17" name="Рисунок 16" descr="Маркер">
            <a:extLst>
              <a:ext uri="{FF2B5EF4-FFF2-40B4-BE49-F238E27FC236}">
                <a16:creationId xmlns:a16="http://schemas.microsoft.com/office/drawing/2014/main" id="{24D415A2-5ECA-4B4C-8DD9-CB6C476D4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5016" y="4116076"/>
            <a:ext cx="644196" cy="644196"/>
          </a:xfrm>
          <a:prstGeom prst="rect">
            <a:avLst/>
          </a:prstGeom>
        </p:spPr>
      </p:pic>
      <p:pic>
        <p:nvPicPr>
          <p:cNvPr id="19" name="Рисунок 18" descr="Маркер">
            <a:extLst>
              <a:ext uri="{FF2B5EF4-FFF2-40B4-BE49-F238E27FC236}">
                <a16:creationId xmlns:a16="http://schemas.microsoft.com/office/drawing/2014/main" id="{CABE69EB-D184-46C6-B8DC-D5A0179ED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9919" y="4605144"/>
            <a:ext cx="660890" cy="6608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830FAD-9F09-47A9-8341-04ADB0910B20}"/>
              </a:ext>
            </a:extLst>
          </p:cNvPr>
          <p:cNvSpPr txBox="1"/>
          <p:nvPr/>
        </p:nvSpPr>
        <p:spPr>
          <a:xfrm>
            <a:off x="306240" y="1701348"/>
            <a:ext cx="3518592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endParaRPr lang="en-US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C2D02-2296-4CF5-BF1B-5F3DEDD7B2E3}"/>
              </a:ext>
            </a:extLst>
          </p:cNvPr>
          <p:cNvSpPr txBox="1"/>
          <p:nvPr/>
        </p:nvSpPr>
        <p:spPr>
          <a:xfrm>
            <a:off x="1222983" y="2497779"/>
            <a:ext cx="1287532" cy="4176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114" b="1" dirty="0">
                <a:latin typeface="Arial" panose="020B0604020202020204" pitchFamily="34" charset="0"/>
                <a:cs typeface="Arial" panose="020B0604020202020204" pitchFamily="34" charset="0"/>
              </a:rPr>
              <a:t>41° </a:t>
            </a:r>
            <a:r>
              <a:rPr lang="en-US" sz="211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k.</a:t>
            </a:r>
            <a:endParaRPr lang="en-US" sz="211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4770DF-C559-4524-A9F9-6D0F8CD1E2A2}"/>
              </a:ext>
            </a:extLst>
          </p:cNvPr>
          <p:cNvSpPr txBox="1"/>
          <p:nvPr/>
        </p:nvSpPr>
        <p:spPr>
          <a:xfrm>
            <a:off x="1133215" y="3010084"/>
            <a:ext cx="1467068" cy="4176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69°</a:t>
            </a:r>
            <a:r>
              <a:rPr lang="en-US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1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r>
              <a:rPr lang="ru-RU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114" b="1" dirty="0" smtClean="0">
                <a:latin typeface="Arial" panose="020B0604020202020204" pitchFamily="34" charset="0"/>
                <a:cs typeface="Arial" panose="020B0604020202020204" pitchFamily="34" charset="0"/>
              </a:rPr>
              <a:t>u.</a:t>
            </a:r>
            <a:endParaRPr lang="en-US" sz="211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5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Ferdinand Magellan by Peter Jackson at the Illustration Art Gall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734" y="1028699"/>
            <a:ext cx="3689047" cy="45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koordinatalarga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obyektlarni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nuqtalarni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88066" name="Picture 2" descr="Фернан Магеллан (ок. 1480—1521) - Детская энцикло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553" y="1379022"/>
            <a:ext cx="2759113" cy="39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98800" y="1210846"/>
            <a:ext cx="522393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F.Magellanning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Espanyol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kemasi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Hind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halokatga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toping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mumkinligini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070" name="Picture 6" descr="File:Orthographic projection centred over Cocos Islands, Indian Ocean.png -  Wikipedi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b="8282"/>
          <a:stretch/>
        </p:blipFill>
        <p:spPr bwMode="auto">
          <a:xfrm>
            <a:off x="8305800" y="1210846"/>
            <a:ext cx="1557639" cy="15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364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14505">
            <a:off x="541299" y="1013084"/>
            <a:ext cx="5307471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b="5019"/>
          <a:stretch>
            <a:fillRect/>
          </a:stretch>
        </p:blipFill>
        <p:spPr bwMode="auto">
          <a:xfrm rot="532843">
            <a:off x="6092539" y="1017059"/>
            <a:ext cx="5372100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Parallel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meridian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643388">
            <a:off x="8099499" y="4019961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meridian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88250" y="1141004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008911" y="6251758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ru-RU" sz="2800" b="1" dirty="0"/>
          </a:p>
        </p:txBody>
      </p:sp>
      <p:sp>
        <p:nvSpPr>
          <p:cNvPr id="3" name="Стрелка вправо 2"/>
          <p:cNvSpPr/>
          <p:nvPr/>
        </p:nvSpPr>
        <p:spPr>
          <a:xfrm rot="401568">
            <a:off x="9635080" y="4187317"/>
            <a:ext cx="753608" cy="22831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401568">
            <a:off x="9666179" y="3511735"/>
            <a:ext cx="1272110" cy="22831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7-конечная звезда 3"/>
          <p:cNvSpPr/>
          <p:nvPr/>
        </p:nvSpPr>
        <p:spPr>
          <a:xfrm>
            <a:off x="10923553" y="3598333"/>
            <a:ext cx="108514" cy="215073"/>
          </a:xfrm>
          <a:prstGeom prst="star7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7-конечная звезда 11"/>
          <p:cNvSpPr/>
          <p:nvPr/>
        </p:nvSpPr>
        <p:spPr>
          <a:xfrm flipH="1">
            <a:off x="10336714" y="4250793"/>
            <a:ext cx="152400" cy="222623"/>
          </a:xfrm>
          <a:prstGeom prst="star7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7-конечная звезда 12"/>
          <p:cNvSpPr/>
          <p:nvPr/>
        </p:nvSpPr>
        <p:spPr>
          <a:xfrm>
            <a:off x="7127274" y="4732866"/>
            <a:ext cx="108514" cy="215073"/>
          </a:xfrm>
          <a:prstGeom prst="star7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1752145">
            <a:off x="7234871" y="4962644"/>
            <a:ext cx="1661368" cy="22831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857893" y="6335650"/>
            <a:ext cx="162095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791233" y="1051127"/>
            <a:ext cx="17107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21606" y="3201890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ru-RU" sz="2800" b="1" dirty="0"/>
          </a:p>
        </p:txBody>
      </p:sp>
      <p:sp>
        <p:nvSpPr>
          <p:cNvPr id="19" name="Прямоугольник 18"/>
          <p:cNvSpPr/>
          <p:nvPr/>
        </p:nvSpPr>
        <p:spPr>
          <a:xfrm rot="664530">
            <a:off x="1911614" y="4395572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61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40" y="1397776"/>
            <a:ext cx="5815409" cy="51258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" y="0"/>
            <a:ext cx="12186033" cy="10030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918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5918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918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koordinata</a:t>
            </a:r>
            <a:endParaRPr lang="ru-RU" sz="5918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7688455-E000-42EE-9E68-DA6F108739C1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3414140" y="1366809"/>
            <a:ext cx="7620" cy="3965547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383E589-7D0A-42FC-8ADC-C7EFEB369A9A}"/>
              </a:ext>
            </a:extLst>
          </p:cNvPr>
          <p:cNvCxnSpPr>
            <a:cxnSpLocks/>
          </p:cNvCxnSpPr>
          <p:nvPr/>
        </p:nvCxnSpPr>
        <p:spPr>
          <a:xfrm flipV="1">
            <a:off x="3432984" y="5205489"/>
            <a:ext cx="3630197" cy="8906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24293C3C-05E9-4003-A68F-922346BA33CD}"/>
              </a:ext>
            </a:extLst>
          </p:cNvPr>
          <p:cNvCxnSpPr/>
          <p:nvPr/>
        </p:nvCxnSpPr>
        <p:spPr>
          <a:xfrm flipH="1">
            <a:off x="1822496" y="5205489"/>
            <a:ext cx="1599264" cy="0"/>
          </a:xfrm>
          <a:prstGeom prst="straightConnector1">
            <a:avLst/>
          </a:prstGeom>
          <a:ln w="38100">
            <a:solidFill>
              <a:srgbClr val="030F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5168D3F-3FCB-4C97-8635-6DCBA6E0E493}"/>
              </a:ext>
            </a:extLst>
          </p:cNvPr>
          <p:cNvSpPr txBox="1"/>
          <p:nvPr/>
        </p:nvSpPr>
        <p:spPr>
          <a:xfrm>
            <a:off x="978122" y="2403438"/>
            <a:ext cx="1261884" cy="547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59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endParaRPr lang="en-US" sz="295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 descr="Маркер">
            <a:extLst>
              <a:ext uri="{FF2B5EF4-FFF2-40B4-BE49-F238E27FC236}">
                <a16:creationId xmlns:a16="http://schemas.microsoft.com/office/drawing/2014/main" id="{22909D17-63BC-458E-8DB2-4D1215035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9908" y="4868653"/>
            <a:ext cx="463703" cy="4637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6B9779-6E42-414A-8B41-3D5639D36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098" y="1366809"/>
            <a:ext cx="4571872" cy="42747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4936" y="5020823"/>
            <a:ext cx="127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10°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k.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6681" y="1015738"/>
            <a:ext cx="1342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u.</a:t>
            </a:r>
            <a:endParaRPr lang="ru-RU" dirty="0"/>
          </a:p>
        </p:txBody>
      </p:sp>
      <p:pic>
        <p:nvPicPr>
          <p:cNvPr id="12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68" y="5161262"/>
            <a:ext cx="1424343" cy="166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45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350" y="1248876"/>
            <a:ext cx="112933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joylashganligini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11°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143°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39°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146°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12°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72°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5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81°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78214" y="4776595"/>
            <a:ext cx="1313197" cy="17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koordinatalarga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endParaRPr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98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E3EF28-04EF-4D28-B42E-2777C39A5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035" y="1335365"/>
            <a:ext cx="7408250" cy="518781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9399D5C6-6192-4B7F-A73D-F4C2182E7705}"/>
              </a:ext>
            </a:extLst>
          </p:cNvPr>
          <p:cNvCxnSpPr>
            <a:cxnSpLocks/>
          </p:cNvCxnSpPr>
          <p:nvPr/>
        </p:nvCxnSpPr>
        <p:spPr>
          <a:xfrm>
            <a:off x="4544795" y="4395294"/>
            <a:ext cx="1932587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D4D8A16A-33A9-48C8-9F72-FA94A0946024}"/>
              </a:ext>
            </a:extLst>
          </p:cNvPr>
          <p:cNvCxnSpPr>
            <a:cxnSpLocks/>
          </p:cNvCxnSpPr>
          <p:nvPr/>
        </p:nvCxnSpPr>
        <p:spPr>
          <a:xfrm>
            <a:off x="6477382" y="4395295"/>
            <a:ext cx="262814" cy="212788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DF8142E-0629-412B-8BCA-DFC8B1C21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31" y="1979560"/>
            <a:ext cx="3988949" cy="160613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8A99BED-BD20-4022-A0AB-016799983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31" y="3722770"/>
            <a:ext cx="3988949" cy="1322639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C144CC2-F038-43A6-9993-2331C4D86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31" y="5200537"/>
            <a:ext cx="3988949" cy="1322636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12B42B0-589F-4513-9C61-A71F1E77BF05}"/>
              </a:ext>
            </a:extLst>
          </p:cNvPr>
          <p:cNvSpPr txBox="1"/>
          <p:nvPr/>
        </p:nvSpPr>
        <p:spPr>
          <a:xfrm>
            <a:off x="462747" y="1066530"/>
            <a:ext cx="3539687" cy="8728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536" b="1" dirty="0" err="1">
                <a:latin typeface="Arial" panose="020B0604020202020204" pitchFamily="34" charset="0"/>
                <a:cs typeface="Arial" panose="020B0604020202020204" pitchFamily="34" charset="0"/>
              </a:rPr>
              <a:t>Keyp</a:t>
            </a:r>
            <a:r>
              <a:rPr lang="en-US" sz="2536" b="1" dirty="0">
                <a:latin typeface="Arial" panose="020B0604020202020204" pitchFamily="34" charset="0"/>
                <a:cs typeface="Arial" panose="020B0604020202020204" pitchFamily="34" charset="0"/>
              </a:rPr>
              <a:t>-York </a:t>
            </a:r>
            <a:r>
              <a:rPr lang="en-US" sz="2536" b="1" dirty="0" err="1">
                <a:latin typeface="Arial" panose="020B0604020202020204" pitchFamily="34" charset="0"/>
                <a:cs typeface="Arial" panose="020B0604020202020204" pitchFamily="34" charset="0"/>
              </a:rPr>
              <a:t>yarim</a:t>
            </a:r>
            <a:r>
              <a:rPr lang="en-US" sz="253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endParaRPr lang="en-US" sz="2536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36" b="1" dirty="0">
                <a:latin typeface="Arial" panose="020B0604020202020204" pitchFamily="34" charset="0"/>
                <a:cs typeface="Arial" panose="020B0604020202020204" pitchFamily="34" charset="0"/>
              </a:rPr>
              <a:t>11° </a:t>
            </a:r>
            <a:r>
              <a:rPr lang="en-US" sz="2536" b="1" dirty="0" err="1">
                <a:latin typeface="Arial" panose="020B0604020202020204" pitchFamily="34" charset="0"/>
                <a:cs typeface="Arial" panose="020B0604020202020204" pitchFamily="34" charset="0"/>
              </a:rPr>
              <a:t>j.k</a:t>
            </a:r>
            <a:r>
              <a:rPr lang="en-US" sz="2536" b="1" dirty="0">
                <a:latin typeface="Arial" panose="020B0604020202020204" pitchFamily="34" charset="0"/>
                <a:cs typeface="Arial" panose="020B0604020202020204" pitchFamily="34" charset="0"/>
              </a:rPr>
              <a:t>. 143° </a:t>
            </a:r>
            <a:r>
              <a:rPr lang="en-US" sz="2536" b="1" dirty="0" err="1"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r>
              <a:rPr lang="en-US" sz="2536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36" b="1" dirty="0" smtClean="0">
                <a:latin typeface="Arial" panose="020B0604020202020204" pitchFamily="34" charset="0"/>
                <a:cs typeface="Arial" panose="020B0604020202020204" pitchFamily="34" charset="0"/>
              </a:rPr>
              <a:t>u.</a:t>
            </a:r>
            <a:endParaRPr lang="en-US" sz="253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koordinatalarga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obyektlarni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nuqtalarni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endParaRPr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7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886" y="1335365"/>
            <a:ext cx="3829162" cy="52944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6ED1F8-BD84-4FDE-9940-A866655A4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072" y="4099306"/>
            <a:ext cx="3724125" cy="236930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A73ADF-06A4-4C8B-8F25-C8EAFF48C8D9}"/>
              </a:ext>
            </a:extLst>
          </p:cNvPr>
          <p:cNvSpPr txBox="1"/>
          <p:nvPr/>
        </p:nvSpPr>
        <p:spPr>
          <a:xfrm>
            <a:off x="625703" y="1117201"/>
            <a:ext cx="4594528" cy="1263166"/>
          </a:xfrm>
          <a:prstGeom prst="rect">
            <a:avLst/>
          </a:prstGeom>
          <a:solidFill>
            <a:schemeClr val="bg1"/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804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Venesuela</a:t>
            </a:r>
            <a:r>
              <a:rPr lang="en-US" sz="3804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endParaRPr lang="en-US" sz="3804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sh.k</a:t>
            </a:r>
            <a:r>
              <a:rPr lang="en-US" sz="3804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lang="ru-RU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804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g‘. u.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AA52786-A76D-47F7-A309-FE05AD4830DE}"/>
              </a:ext>
            </a:extLst>
          </p:cNvPr>
          <p:cNvCxnSpPr>
            <a:cxnSpLocks/>
          </p:cNvCxnSpPr>
          <p:nvPr/>
        </p:nvCxnSpPr>
        <p:spPr>
          <a:xfrm flipV="1">
            <a:off x="6644041" y="1540669"/>
            <a:ext cx="1524331" cy="2164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5943E9A-33B6-46B3-A53F-472C1AC7C3F3}"/>
              </a:ext>
            </a:extLst>
          </p:cNvPr>
          <p:cNvCxnSpPr>
            <a:cxnSpLocks/>
          </p:cNvCxnSpPr>
          <p:nvPr/>
        </p:nvCxnSpPr>
        <p:spPr>
          <a:xfrm>
            <a:off x="8208853" y="1569026"/>
            <a:ext cx="472999" cy="5174674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koordinatalarga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42AC16-ED57-4AE5-A215-2536B602C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38" y="2501792"/>
            <a:ext cx="3724125" cy="2641428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035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016390"/>
              </p:ext>
            </p:extLst>
          </p:nvPr>
        </p:nvGraphicFramePr>
        <p:xfrm>
          <a:off x="0" y="67"/>
          <a:ext cx="12192000" cy="703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1" name="Image" r:id="rId3" imgW="16253640" imgH="9142560" progId="Photoshop.Image.13">
                  <p:embed/>
                </p:oleObj>
              </mc:Choice>
              <mc:Fallback>
                <p:oleObj name="Image" r:id="rId3" imgW="1625364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7"/>
                        <a:ext cx="12192000" cy="703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Овал 7">
            <a:extLst>
              <a:ext uri="{FF2B5EF4-FFF2-40B4-BE49-F238E27FC236}">
                <a16:creationId xmlns:a16="http://schemas.microsoft.com/office/drawing/2014/main" id="{B93CBFD7-8D24-4BA2-85F7-C951F28CEC66}"/>
              </a:ext>
            </a:extLst>
          </p:cNvPr>
          <p:cNvSpPr/>
          <p:nvPr/>
        </p:nvSpPr>
        <p:spPr>
          <a:xfrm>
            <a:off x="1569697" y="1903177"/>
            <a:ext cx="161049" cy="16104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4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F825B31-C239-49AB-9E15-1F735016183E}"/>
              </a:ext>
            </a:extLst>
          </p:cNvPr>
          <p:cNvSpPr/>
          <p:nvPr/>
        </p:nvSpPr>
        <p:spPr>
          <a:xfrm>
            <a:off x="4002365" y="4352779"/>
            <a:ext cx="96627" cy="9662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4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24A833-9921-47CC-92AC-CF1895885391}"/>
              </a:ext>
            </a:extLst>
          </p:cNvPr>
          <p:cNvSpPr txBox="1"/>
          <p:nvPr/>
        </p:nvSpPr>
        <p:spPr>
          <a:xfrm>
            <a:off x="245534" y="5200538"/>
            <a:ext cx="1170990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55600"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155°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55°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70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uzunliklarda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globusdagi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to‘ridan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18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499154" y="1291770"/>
            <a:ext cx="5553302" cy="5021114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koordinatalarni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08" y="1291770"/>
            <a:ext cx="5238136" cy="5021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383493">
            <a:off x="9448799" y="3448329"/>
            <a:ext cx="16848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61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882"/>
          <a:stretch/>
        </p:blipFill>
        <p:spPr>
          <a:xfrm>
            <a:off x="6469743" y="2159330"/>
            <a:ext cx="5392057" cy="4321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241" r="52205"/>
          <a:stretch/>
        </p:blipFill>
        <p:spPr>
          <a:xfrm>
            <a:off x="313267" y="2255729"/>
            <a:ext cx="5458953" cy="43951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475" y="1028700"/>
            <a:ext cx="116416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chizmalarda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nuqtalarning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koordinatalarini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koordinatalarni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67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667" y="1112503"/>
            <a:ext cx="113876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266" y="2143554"/>
            <a:ext cx="4500033" cy="444980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koordinatalarni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2167" y="2341469"/>
            <a:ext cx="2089583" cy="280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9458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350" y="1248876"/>
            <a:ext cx="112933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joylashganligini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39°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146°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5°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81°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72675" y="2390557"/>
            <a:ext cx="1941847" cy="260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koordinatalarga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endParaRPr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45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379895" y="1401737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456140" y="4000655"/>
            <a:ext cx="6470447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578341" y="239878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486258" y="5566508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180851" y="1539725"/>
            <a:ext cx="7872919" cy="3659187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41-42-sahifalaridagi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12-§ “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Amaliy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mashg‘ulot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mavzusidagi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barcha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topshiriqlarni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bajarish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question_mark_PNG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2111" y="3369318"/>
            <a:ext cx="2264670" cy="22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29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0541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Ekvator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bosh meridian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chiziqlari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kesib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o‘tgan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davlatlar</a:t>
            </a:r>
            <a:endParaRPr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Этот день в истории: 1884 год — утвержден нулевой меридиан по Гринвичу —  История — EADaily"/>
          <p:cNvPicPr>
            <a:picLocks noChangeAspect="1" noChangeArrowheads="1"/>
          </p:cNvPicPr>
          <p:nvPr/>
        </p:nvPicPr>
        <p:blipFill rotWithShape="1">
          <a:blip r:embed="rId2"/>
          <a:srcRect l="2385" r="4807" b="6811"/>
          <a:stretch/>
        </p:blipFill>
        <p:spPr bwMode="auto">
          <a:xfrm>
            <a:off x="5908725" y="1157741"/>
            <a:ext cx="6100082" cy="4815114"/>
          </a:xfrm>
          <a:prstGeom prst="rect">
            <a:avLst/>
          </a:prstGeom>
          <a:noFill/>
        </p:spPr>
      </p:pic>
      <p:pic>
        <p:nvPicPr>
          <p:cNvPr id="92162" name="Picture 2" descr="Середина мира. Описание мес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100"/>
            <a:ext cx="5743575" cy="481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6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127000" y="-22426"/>
            <a:ext cx="115739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kenglik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uzunlik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98959"/>
              </p:ext>
            </p:extLst>
          </p:nvPr>
        </p:nvGraphicFramePr>
        <p:xfrm>
          <a:off x="759358" y="1257810"/>
          <a:ext cx="5638800" cy="515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12" name="Image" r:id="rId3" imgW="7517160" imgH="6869520" progId="Photoshop.Image.13">
                  <p:embed/>
                </p:oleObj>
              </mc:Choice>
              <mc:Fallback>
                <p:oleObj name="Image" r:id="rId3" imgW="7517160" imgH="6869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9358" y="1257810"/>
                        <a:ext cx="5638800" cy="515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83840" y="3187992"/>
            <a:ext cx="97975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1154427" y="4543489"/>
            <a:ext cx="178766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meridian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21639" y="3511154"/>
            <a:ext cx="103105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12799" y="2600250"/>
            <a:ext cx="16504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1915" y="5414655"/>
            <a:ext cx="16504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ru-RU" b="1" dirty="0"/>
          </a:p>
        </p:txBody>
      </p:sp>
      <p:pic>
        <p:nvPicPr>
          <p:cNvPr id="16" name="Picture 2" descr="C:\Users\user\Desktop\0606.jpg"/>
          <p:cNvPicPr>
            <a:picLocks noChangeAspect="1" noChangeArrowheads="1"/>
          </p:cNvPicPr>
          <p:nvPr/>
        </p:nvPicPr>
        <p:blipFill rotWithShape="1">
          <a:blip r:embed="rId5"/>
          <a:srcRect t="9803"/>
          <a:stretch/>
        </p:blipFill>
        <p:spPr bwMode="auto">
          <a:xfrm>
            <a:off x="6522640" y="1257810"/>
            <a:ext cx="5215595" cy="4657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313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Прямоугольник 3"/>
          <p:cNvSpPr/>
          <p:nvPr/>
        </p:nvSpPr>
        <p:spPr>
          <a:xfrm>
            <a:off x="270360" y="933633"/>
            <a:ext cx="117418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°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180°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oshmaydi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chizig‘ining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0°.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Bosh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meridianning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Toshkent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uzunlikda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341" y="1"/>
            <a:ext cx="118376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Yashiringan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raqam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yoki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so‘zni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toping…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371725" y="1085850"/>
            <a:ext cx="790575" cy="6477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96050" y="1085850"/>
            <a:ext cx="790575" cy="6477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33775" y="1764630"/>
            <a:ext cx="1762125" cy="6477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62651" y="1848215"/>
            <a:ext cx="1409700" cy="6477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020300" y="1839055"/>
            <a:ext cx="1304925" cy="6477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9412" y="2514965"/>
            <a:ext cx="1577488" cy="6477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81750" y="3288806"/>
            <a:ext cx="790575" cy="6477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00802" y="4022413"/>
            <a:ext cx="790575" cy="6477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986462" y="4815304"/>
            <a:ext cx="1766888" cy="6477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458450" y="4815304"/>
            <a:ext cx="1553804" cy="6477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84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Прямоугольник 3"/>
          <p:cNvSpPr/>
          <p:nvPr/>
        </p:nvSpPr>
        <p:spPr>
          <a:xfrm>
            <a:off x="270360" y="933633"/>
            <a:ext cx="117418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°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180°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oshmaydi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chizig‘ining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0°.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Bosh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meridianning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0°.</a:t>
            </a:r>
            <a:endParaRPr lang="en-US" sz="3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Toshkent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uzunlikda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341" y="1"/>
            <a:ext cx="118376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Yashiringan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raqam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yoki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so‘zni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toping…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980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76991-DD7D-4E7E-A33D-ED2AD877C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059" y="1409700"/>
            <a:ext cx="9442208" cy="4432541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Овал 1"/>
          <p:cNvSpPr/>
          <p:nvPr/>
        </p:nvSpPr>
        <p:spPr>
          <a:xfrm>
            <a:off x="3843866" y="2618437"/>
            <a:ext cx="160867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504265" y="4470399"/>
            <a:ext cx="160867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509666" y="2847794"/>
            <a:ext cx="160867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9580032" y="4326466"/>
            <a:ext cx="160867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526366" y="2251133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131733" y="4191000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8463098" y="2426462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9660465" y="3963161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022" y="992601"/>
            <a:ext cx="5349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4022" y="5611408"/>
            <a:ext cx="5349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24607" y="1064090"/>
            <a:ext cx="5349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761889" y="5579310"/>
            <a:ext cx="5349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90802" y="1452275"/>
            <a:ext cx="15376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sh.k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g‘.u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05668" y="6073073"/>
            <a:ext cx="3419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j.k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70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g‘.u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0354733" y="1521762"/>
            <a:ext cx="16401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sh.k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shq.u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7176835" y="5981713"/>
            <a:ext cx="3076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j.k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140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shq.u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666059" y="-25827"/>
            <a:ext cx="9029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koordinatalar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12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Юные педагог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124199"/>
            <a:ext cx="2361983" cy="2390625"/>
          </a:xfrm>
          <a:prstGeom prst="rect">
            <a:avLst/>
          </a:prstGeom>
          <a:noFill/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894726724"/>
              </p:ext>
            </p:extLst>
          </p:nvPr>
        </p:nvGraphicFramePr>
        <p:xfrm>
          <a:off x="2031999" y="719666"/>
          <a:ext cx="9736668" cy="5942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027672" y="-8881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94964">
            <a:off x="716177" y="4740466"/>
            <a:ext cx="929627" cy="51085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ГОСУДАРСТВЕННОЕ НАУЧНО-ПРОИЗВОДСТВЕННОЕ ПРЕДПРИЯТИЕ &quot;КАРТОГРАФИЯ&quot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7785" y="1086837"/>
            <a:ext cx="1557948" cy="2037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87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1"/>
            <a:ext cx="12186033" cy="1323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joylashganligini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7702C07-7773-4BE5-A738-DC1986AC1021}"/>
              </a:ext>
            </a:extLst>
          </p:cNvPr>
          <p:cNvCxnSpPr>
            <a:cxnSpLocks/>
          </p:cNvCxnSpPr>
          <p:nvPr/>
        </p:nvCxnSpPr>
        <p:spPr>
          <a:xfrm flipH="1">
            <a:off x="1703445" y="2141183"/>
            <a:ext cx="644196" cy="2254685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9788983-1EA7-4EE7-A124-18929CAD0219}"/>
              </a:ext>
            </a:extLst>
          </p:cNvPr>
          <p:cNvCxnSpPr>
            <a:cxnSpLocks/>
          </p:cNvCxnSpPr>
          <p:nvPr/>
        </p:nvCxnSpPr>
        <p:spPr>
          <a:xfrm>
            <a:off x="4198193" y="2113964"/>
            <a:ext cx="322098" cy="2254685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9B62327-E911-40AC-8198-B8E9CCEFC17E}"/>
              </a:ext>
            </a:extLst>
          </p:cNvPr>
          <p:cNvCxnSpPr/>
          <p:nvPr/>
        </p:nvCxnSpPr>
        <p:spPr>
          <a:xfrm>
            <a:off x="1749190" y="2623755"/>
            <a:ext cx="305993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14CFB38-D3CF-4993-B6E4-52FE0D38C537}"/>
              </a:ext>
            </a:extLst>
          </p:cNvPr>
          <p:cNvCxnSpPr>
            <a:cxnSpLocks/>
          </p:cNvCxnSpPr>
          <p:nvPr/>
        </p:nvCxnSpPr>
        <p:spPr>
          <a:xfrm>
            <a:off x="1263227" y="4073196"/>
            <a:ext cx="3787467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5DA548B1-D342-4D63-93A1-35A9A1F1A1F9}"/>
              </a:ext>
            </a:extLst>
          </p:cNvPr>
          <p:cNvSpPr/>
          <p:nvPr/>
        </p:nvSpPr>
        <p:spPr>
          <a:xfrm>
            <a:off x="2250481" y="3670001"/>
            <a:ext cx="161049" cy="161049"/>
          </a:xfrm>
          <a:prstGeom prst="flowChartConnector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4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1713D0-F97F-46DE-B2B4-92DFBB526D2F}"/>
              </a:ext>
            </a:extLst>
          </p:cNvPr>
          <p:cNvSpPr txBox="1"/>
          <p:nvPr/>
        </p:nvSpPr>
        <p:spPr>
          <a:xfrm>
            <a:off x="1781703" y="1333379"/>
            <a:ext cx="92204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65°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3FAD5-0AAD-4B1E-93AE-1208AB502464}"/>
              </a:ext>
            </a:extLst>
          </p:cNvPr>
          <p:cNvSpPr txBox="1"/>
          <p:nvPr/>
        </p:nvSpPr>
        <p:spPr>
          <a:xfrm>
            <a:off x="3680255" y="1302643"/>
            <a:ext cx="92204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55°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EDD383-93B0-4E16-BF91-F9DC497268E9}"/>
              </a:ext>
            </a:extLst>
          </p:cNvPr>
          <p:cNvSpPr txBox="1"/>
          <p:nvPr/>
        </p:nvSpPr>
        <p:spPr>
          <a:xfrm>
            <a:off x="978037" y="2233463"/>
            <a:ext cx="845103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4" b="1" dirty="0"/>
              <a:t>45°</a:t>
            </a:r>
            <a:endParaRPr lang="en-US" sz="3804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59D9EA-EB25-4C7E-A37F-46A218246818}"/>
              </a:ext>
            </a:extLst>
          </p:cNvPr>
          <p:cNvSpPr txBox="1"/>
          <p:nvPr/>
        </p:nvSpPr>
        <p:spPr>
          <a:xfrm>
            <a:off x="354470" y="3624258"/>
            <a:ext cx="92204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35°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23D34E-001D-4BFF-AF83-770800665A8B}"/>
              </a:ext>
            </a:extLst>
          </p:cNvPr>
          <p:cNvSpPr txBox="1"/>
          <p:nvPr/>
        </p:nvSpPr>
        <p:spPr>
          <a:xfrm>
            <a:off x="2079139" y="2960967"/>
            <a:ext cx="53732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CD9BAA1E-7283-4196-93E2-1BB993746320}"/>
              </a:ext>
            </a:extLst>
          </p:cNvPr>
          <p:cNvCxnSpPr>
            <a:cxnSpLocks/>
          </p:cNvCxnSpPr>
          <p:nvPr/>
        </p:nvCxnSpPr>
        <p:spPr>
          <a:xfrm flipH="1">
            <a:off x="7382884" y="2020479"/>
            <a:ext cx="484652" cy="234816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A3E0BFC-5E02-4DCB-90DB-9EF1029AE8B8}"/>
              </a:ext>
            </a:extLst>
          </p:cNvPr>
          <p:cNvCxnSpPr>
            <a:cxnSpLocks/>
          </p:cNvCxnSpPr>
          <p:nvPr/>
        </p:nvCxnSpPr>
        <p:spPr>
          <a:xfrm>
            <a:off x="9800126" y="1979561"/>
            <a:ext cx="312737" cy="238908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0E2CD1EC-BCE6-475C-8EDF-21B32B80D4B8}"/>
              </a:ext>
            </a:extLst>
          </p:cNvPr>
          <p:cNvCxnSpPr/>
          <p:nvPr/>
        </p:nvCxnSpPr>
        <p:spPr>
          <a:xfrm>
            <a:off x="7062294" y="2623755"/>
            <a:ext cx="322097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4F44C7A7-36C7-46AE-A016-AC735CA18958}"/>
              </a:ext>
            </a:extLst>
          </p:cNvPr>
          <p:cNvCxnSpPr/>
          <p:nvPr/>
        </p:nvCxnSpPr>
        <p:spPr>
          <a:xfrm>
            <a:off x="7062294" y="4073197"/>
            <a:ext cx="3543076" cy="4092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3A55968-2788-4304-BD81-1A21BD9BF61D}"/>
              </a:ext>
            </a:extLst>
          </p:cNvPr>
          <p:cNvSpPr txBox="1"/>
          <p:nvPr/>
        </p:nvSpPr>
        <p:spPr>
          <a:xfrm>
            <a:off x="7191565" y="1402782"/>
            <a:ext cx="1192955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135°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893BD0-7C61-425E-8C17-4F0ACEB77040}"/>
              </a:ext>
            </a:extLst>
          </p:cNvPr>
          <p:cNvSpPr txBox="1"/>
          <p:nvPr/>
        </p:nvSpPr>
        <p:spPr>
          <a:xfrm>
            <a:off x="9159249" y="1333379"/>
            <a:ext cx="1192955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140°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64DD25-DC4A-4707-9690-91EEAC886941}"/>
              </a:ext>
            </a:extLst>
          </p:cNvPr>
          <p:cNvSpPr txBox="1"/>
          <p:nvPr/>
        </p:nvSpPr>
        <p:spPr>
          <a:xfrm>
            <a:off x="6118237" y="2216912"/>
            <a:ext cx="92204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10°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195A8C-6156-4503-A557-150096AD0552}"/>
              </a:ext>
            </a:extLst>
          </p:cNvPr>
          <p:cNvSpPr txBox="1"/>
          <p:nvPr/>
        </p:nvSpPr>
        <p:spPr>
          <a:xfrm>
            <a:off x="6056732" y="3604744"/>
            <a:ext cx="92204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15°</a:t>
            </a:r>
          </a:p>
        </p:txBody>
      </p:sp>
      <p:sp>
        <p:nvSpPr>
          <p:cNvPr id="49" name="Блок-схема: узел 48">
            <a:extLst>
              <a:ext uri="{FF2B5EF4-FFF2-40B4-BE49-F238E27FC236}">
                <a16:creationId xmlns:a16="http://schemas.microsoft.com/office/drawing/2014/main" id="{4F17566C-9AFF-47EB-B35F-7CC7498EEC7C}"/>
              </a:ext>
            </a:extLst>
          </p:cNvPr>
          <p:cNvSpPr/>
          <p:nvPr/>
        </p:nvSpPr>
        <p:spPr>
          <a:xfrm>
            <a:off x="8508414" y="2878774"/>
            <a:ext cx="191211" cy="201288"/>
          </a:xfrm>
          <a:prstGeom prst="flowChartConnector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4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098040-EA26-476D-B5AE-5C1F34492A7E}"/>
              </a:ext>
            </a:extLst>
          </p:cNvPr>
          <p:cNvSpPr txBox="1"/>
          <p:nvPr/>
        </p:nvSpPr>
        <p:spPr>
          <a:xfrm>
            <a:off x="8704877" y="2492158"/>
            <a:ext cx="53732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85785" y="4750946"/>
            <a:ext cx="1174189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chizmalardan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yarimsharlarda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joylashganligini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0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4799</TotalTime>
  <Words>867</Words>
  <Application>Microsoft Office PowerPoint</Application>
  <PresentationFormat>Широкоэкранный</PresentationFormat>
  <Paragraphs>173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826</cp:revision>
  <dcterms:created xsi:type="dcterms:W3CDTF">2020-04-09T12:18:10Z</dcterms:created>
  <dcterms:modified xsi:type="dcterms:W3CDTF">2020-10-23T05:13:29Z</dcterms:modified>
</cp:coreProperties>
</file>