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92" r:id="rId2"/>
    <p:sldId id="412" r:id="rId3"/>
    <p:sldId id="413" r:id="rId4"/>
    <p:sldId id="408" r:id="rId5"/>
    <p:sldId id="409" r:id="rId6"/>
    <p:sldId id="410" r:id="rId7"/>
    <p:sldId id="411" r:id="rId8"/>
    <p:sldId id="395" r:id="rId9"/>
    <p:sldId id="415" r:id="rId10"/>
    <p:sldId id="414" r:id="rId11"/>
    <p:sldId id="416" r:id="rId12"/>
    <p:sldId id="417" r:id="rId13"/>
    <p:sldId id="419" r:id="rId14"/>
    <p:sldId id="418" r:id="rId15"/>
    <p:sldId id="437" r:id="rId16"/>
    <p:sldId id="421" r:id="rId17"/>
    <p:sldId id="423" r:id="rId18"/>
    <p:sldId id="424" r:id="rId19"/>
    <p:sldId id="399" r:id="rId20"/>
    <p:sldId id="436" r:id="rId21"/>
    <p:sldId id="400" r:id="rId22"/>
    <p:sldId id="401" r:id="rId23"/>
    <p:sldId id="402" r:id="rId24"/>
    <p:sldId id="425" r:id="rId25"/>
    <p:sldId id="426" r:id="rId26"/>
    <p:sldId id="427" r:id="rId27"/>
    <p:sldId id="428" r:id="rId28"/>
    <p:sldId id="430" r:id="rId29"/>
    <p:sldId id="429" r:id="rId30"/>
    <p:sldId id="433" r:id="rId31"/>
    <p:sldId id="434" r:id="rId32"/>
    <p:sldId id="431" r:id="rId33"/>
    <p:sldId id="348" r:id="rId34"/>
    <p:sldId id="432" r:id="rId35"/>
    <p:sldId id="397" r:id="rId36"/>
    <p:sldId id="422" r:id="rId37"/>
    <p:sldId id="407" r:id="rId38"/>
    <p:sldId id="420" r:id="rId39"/>
    <p:sldId id="435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92"/>
            <p14:sldId id="412"/>
            <p14:sldId id="413"/>
            <p14:sldId id="408"/>
            <p14:sldId id="409"/>
            <p14:sldId id="410"/>
            <p14:sldId id="411"/>
            <p14:sldId id="395"/>
            <p14:sldId id="415"/>
            <p14:sldId id="414"/>
            <p14:sldId id="416"/>
            <p14:sldId id="417"/>
            <p14:sldId id="419"/>
            <p14:sldId id="418"/>
            <p14:sldId id="437"/>
            <p14:sldId id="421"/>
            <p14:sldId id="423"/>
            <p14:sldId id="424"/>
            <p14:sldId id="399"/>
            <p14:sldId id="436"/>
            <p14:sldId id="400"/>
            <p14:sldId id="401"/>
            <p14:sldId id="402"/>
            <p14:sldId id="425"/>
            <p14:sldId id="426"/>
            <p14:sldId id="427"/>
            <p14:sldId id="428"/>
            <p14:sldId id="430"/>
            <p14:sldId id="429"/>
            <p14:sldId id="433"/>
            <p14:sldId id="434"/>
            <p14:sldId id="431"/>
            <p14:sldId id="348"/>
            <p14:sldId id="432"/>
            <p14:sldId id="397"/>
            <p14:sldId id="422"/>
            <p14:sldId id="407"/>
            <p14:sldId id="420"/>
            <p14:sldId id="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149C2E"/>
    <a:srgbClr val="1103C1"/>
    <a:srgbClr val="993300"/>
    <a:srgbClr val="808080"/>
    <a:srgbClr val="006666"/>
    <a:srgbClr val="A80058"/>
    <a:srgbClr val="66FF33"/>
    <a:srgbClr val="F7094D"/>
    <a:srgbClr val="96FD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1344" autoAdjust="0"/>
  </p:normalViewPr>
  <p:slideViewPr>
    <p:cSldViewPr snapToGrid="0">
      <p:cViewPr varScale="1">
        <p:scale>
          <a:sx n="60" d="100"/>
          <a:sy n="60" d="100"/>
        </p:scale>
        <p:origin x="80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A37B70-8B6E-4EA9-BE67-A04A8FDA0E10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E9998B2-FC73-491A-B2C1-C5C196AA10DC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po‘sti</a:t>
          </a:r>
          <a:endParaRPr lang="ru-RU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5A0C15-25F3-44CD-822D-00A7488BF3DA}" type="parTrans" cxnId="{0F2454C1-7E7B-480C-AEC5-8F1EA82BA97D}">
      <dgm:prSet/>
      <dgm:spPr/>
      <dgm:t>
        <a:bodyPr/>
        <a:lstStyle/>
        <a:p>
          <a:endParaRPr lang="ru-RU"/>
        </a:p>
      </dgm:t>
    </dgm:pt>
    <dgm:pt modelId="{FE4147A2-77BD-44A5-AF2E-A81F29925162}" type="sibTrans" cxnId="{0F2454C1-7E7B-480C-AEC5-8F1EA82BA97D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49D062B5-6276-4E96-891A-3C27C0E184C9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Geosinklinal</a:t>
          </a:r>
          <a:r>
            <a:rPr lang="en-US" sz="40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</a:t>
          </a:r>
          <a:endParaRPr lang="ru-RU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B10589-D8C5-4EF4-AA4C-CA51ECC551C3}" type="parTrans" cxnId="{16BA24A0-2174-4BBF-8D1D-FC10B2E9CAFE}">
      <dgm:prSet/>
      <dgm:spPr/>
      <dgm:t>
        <a:bodyPr/>
        <a:lstStyle/>
        <a:p>
          <a:endParaRPr lang="ru-RU"/>
        </a:p>
      </dgm:t>
    </dgm:pt>
    <dgm:pt modelId="{510E3AA9-92F6-4BB7-8F21-94E3875619A1}" type="sibTrans" cxnId="{16BA24A0-2174-4BBF-8D1D-FC10B2E9CAFE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8B3198FB-4FD7-44C0-9B42-876F44DB32F0}">
      <dgm:prSet phldrT="[Текст]" custT="1"/>
      <dgm:spPr>
        <a:solidFill>
          <a:srgbClr val="149C2E"/>
        </a:solidFill>
      </dgm:spPr>
      <dgm:t>
        <a:bodyPr/>
        <a:lstStyle/>
        <a:p>
          <a:r>
            <a:rPr lang="en-US" sz="4000" b="1" dirty="0" err="1" smtClean="0">
              <a:latin typeface="Arial" panose="020B0604020202020204" pitchFamily="34" charset="0"/>
              <a:cs typeface="Arial" panose="020B0604020202020204" pitchFamily="34" charset="0"/>
            </a:rPr>
            <a:t>Platformalar</a:t>
          </a:r>
          <a:endParaRPr lang="ru-RU" sz="4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48B8C2-3572-468F-93AB-FA71D86C7348}" type="parTrans" cxnId="{C2AD3683-4542-403B-9140-A59F6697D7BD}">
      <dgm:prSet/>
      <dgm:spPr/>
      <dgm:t>
        <a:bodyPr/>
        <a:lstStyle/>
        <a:p>
          <a:endParaRPr lang="ru-RU"/>
        </a:p>
      </dgm:t>
    </dgm:pt>
    <dgm:pt modelId="{D74133C8-43D4-4670-8988-B11B7BE40D1E}" type="sibTrans" cxnId="{C2AD3683-4542-403B-9140-A59F6697D7BD}">
      <dgm:prSet/>
      <dgm:spPr>
        <a:solidFill>
          <a:srgbClr val="00B0F0"/>
        </a:solidFill>
      </dgm:spPr>
      <dgm:t>
        <a:bodyPr/>
        <a:lstStyle/>
        <a:p>
          <a:endParaRPr lang="ru-RU" dirty="0"/>
        </a:p>
      </dgm:t>
    </dgm:pt>
    <dgm:pt modelId="{9A0EDB90-A4EA-444E-9684-ACAC410C8123}" type="pres">
      <dgm:prSet presAssocID="{3EA37B70-8B6E-4EA9-BE67-A04A8FDA0E1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8CEDB2-4108-470C-9E5C-E128111E45BD}" type="pres">
      <dgm:prSet presAssocID="{4E9998B2-FC73-491A-B2C1-C5C196AA10DC}" presName="node" presStyleLbl="node1" presStyleIdx="0" presStyleCnt="3" custScaleX="174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D369C-26C0-4EEF-849A-3E8AF557854F}" type="pres">
      <dgm:prSet presAssocID="{FE4147A2-77BD-44A5-AF2E-A81F29925162}" presName="sibTrans" presStyleLbl="sibTrans2D1" presStyleIdx="0" presStyleCnt="3" custScaleX="260447" custLinFactNeighborX="-29996" custLinFactNeighborY="-13974"/>
      <dgm:spPr/>
      <dgm:t>
        <a:bodyPr/>
        <a:lstStyle/>
        <a:p>
          <a:endParaRPr lang="ru-RU"/>
        </a:p>
      </dgm:t>
    </dgm:pt>
    <dgm:pt modelId="{FB09B06B-C27B-447F-B35E-7A06FDBD3B81}" type="pres">
      <dgm:prSet presAssocID="{FE4147A2-77BD-44A5-AF2E-A81F2992516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199EBDFF-FFBF-49F1-8E44-A5B032217732}" type="pres">
      <dgm:prSet presAssocID="{49D062B5-6276-4E96-891A-3C27C0E184C9}" presName="node" presStyleLbl="node1" presStyleIdx="1" presStyleCnt="3" custScaleX="233638" custRadScaleRad="148559" custRadScaleInc="-201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95A6E-E6C2-49F3-9333-7DE7BC454E85}" type="pres">
      <dgm:prSet presAssocID="{510E3AA9-92F6-4BB7-8F21-94E3875619A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0DC7468A-0E4B-41F2-872C-D51CF255546C}" type="pres">
      <dgm:prSet presAssocID="{510E3AA9-92F6-4BB7-8F21-94E3875619A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4A26E480-AFD8-4EC4-8637-FFFD216D5D7A}" type="pres">
      <dgm:prSet presAssocID="{8B3198FB-4FD7-44C0-9B42-876F44DB32F0}" presName="node" presStyleLbl="node1" presStyleIdx="2" presStyleCnt="3" custScaleX="212010" custRadScaleRad="153956" custRadScaleInc="184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6BCF41-4805-4F13-B8CD-395CAE26928E}" type="pres">
      <dgm:prSet presAssocID="{D74133C8-43D4-4670-8988-B11B7BE40D1E}" presName="sibTrans" presStyleLbl="sibTrans2D1" presStyleIdx="2" presStyleCnt="3" custScaleX="275552" custLinFactNeighborX="51184"/>
      <dgm:spPr/>
      <dgm:t>
        <a:bodyPr/>
        <a:lstStyle/>
        <a:p>
          <a:endParaRPr lang="ru-RU"/>
        </a:p>
      </dgm:t>
    </dgm:pt>
    <dgm:pt modelId="{FB519791-1DF9-4005-9517-19162CC3B4AA}" type="pres">
      <dgm:prSet presAssocID="{D74133C8-43D4-4670-8988-B11B7BE40D1E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6A712EE9-6DCA-41D0-8B3F-2423A0FED47F}" type="presOf" srcId="{FE4147A2-77BD-44A5-AF2E-A81F29925162}" destId="{FB09B06B-C27B-447F-B35E-7A06FDBD3B81}" srcOrd="1" destOrd="0" presId="urn:microsoft.com/office/officeart/2005/8/layout/cycle7"/>
    <dgm:cxn modelId="{0F2454C1-7E7B-480C-AEC5-8F1EA82BA97D}" srcId="{3EA37B70-8B6E-4EA9-BE67-A04A8FDA0E10}" destId="{4E9998B2-FC73-491A-B2C1-C5C196AA10DC}" srcOrd="0" destOrd="0" parTransId="{DD5A0C15-25F3-44CD-822D-00A7488BF3DA}" sibTransId="{FE4147A2-77BD-44A5-AF2E-A81F29925162}"/>
    <dgm:cxn modelId="{F14904EC-3FB9-436E-B3EB-F628CB56CF31}" type="presOf" srcId="{510E3AA9-92F6-4BB7-8F21-94E3875619A1}" destId="{DED95A6E-E6C2-49F3-9333-7DE7BC454E85}" srcOrd="0" destOrd="0" presId="urn:microsoft.com/office/officeart/2005/8/layout/cycle7"/>
    <dgm:cxn modelId="{16BA24A0-2174-4BBF-8D1D-FC10B2E9CAFE}" srcId="{3EA37B70-8B6E-4EA9-BE67-A04A8FDA0E10}" destId="{49D062B5-6276-4E96-891A-3C27C0E184C9}" srcOrd="1" destOrd="0" parTransId="{FEB10589-D8C5-4EF4-AA4C-CA51ECC551C3}" sibTransId="{510E3AA9-92F6-4BB7-8F21-94E3875619A1}"/>
    <dgm:cxn modelId="{A0EAA2D0-840A-4741-9C6A-F863022DA7F9}" type="presOf" srcId="{4E9998B2-FC73-491A-B2C1-C5C196AA10DC}" destId="{6D8CEDB2-4108-470C-9E5C-E128111E45BD}" srcOrd="0" destOrd="0" presId="urn:microsoft.com/office/officeart/2005/8/layout/cycle7"/>
    <dgm:cxn modelId="{9E0AF7E3-B53B-4BA6-8529-DEE175048B89}" type="presOf" srcId="{D74133C8-43D4-4670-8988-B11B7BE40D1E}" destId="{FB519791-1DF9-4005-9517-19162CC3B4AA}" srcOrd="1" destOrd="0" presId="urn:microsoft.com/office/officeart/2005/8/layout/cycle7"/>
    <dgm:cxn modelId="{B5D78D9A-0593-42F3-9BA4-EEB485936733}" type="presOf" srcId="{FE4147A2-77BD-44A5-AF2E-A81F29925162}" destId="{002D369C-26C0-4EEF-849A-3E8AF557854F}" srcOrd="0" destOrd="0" presId="urn:microsoft.com/office/officeart/2005/8/layout/cycle7"/>
    <dgm:cxn modelId="{56ED31F2-7EC6-4DF3-8C59-2F8731AE7908}" type="presOf" srcId="{510E3AA9-92F6-4BB7-8F21-94E3875619A1}" destId="{0DC7468A-0E4B-41F2-872C-D51CF255546C}" srcOrd="1" destOrd="0" presId="urn:microsoft.com/office/officeart/2005/8/layout/cycle7"/>
    <dgm:cxn modelId="{C2AD3683-4542-403B-9140-A59F6697D7BD}" srcId="{3EA37B70-8B6E-4EA9-BE67-A04A8FDA0E10}" destId="{8B3198FB-4FD7-44C0-9B42-876F44DB32F0}" srcOrd="2" destOrd="0" parTransId="{F448B8C2-3572-468F-93AB-FA71D86C7348}" sibTransId="{D74133C8-43D4-4670-8988-B11B7BE40D1E}"/>
    <dgm:cxn modelId="{4A251CB7-802C-43A1-83B0-C691E3E0A3F9}" type="presOf" srcId="{49D062B5-6276-4E96-891A-3C27C0E184C9}" destId="{199EBDFF-FFBF-49F1-8E44-A5B032217732}" srcOrd="0" destOrd="0" presId="urn:microsoft.com/office/officeart/2005/8/layout/cycle7"/>
    <dgm:cxn modelId="{0387151A-4563-4A8F-B26F-E391857388A7}" type="presOf" srcId="{D74133C8-43D4-4670-8988-B11B7BE40D1E}" destId="{146BCF41-4805-4F13-B8CD-395CAE26928E}" srcOrd="0" destOrd="0" presId="urn:microsoft.com/office/officeart/2005/8/layout/cycle7"/>
    <dgm:cxn modelId="{F6C6172F-05AF-422A-9BFD-09AAFDDD2CBE}" type="presOf" srcId="{8B3198FB-4FD7-44C0-9B42-876F44DB32F0}" destId="{4A26E480-AFD8-4EC4-8637-FFFD216D5D7A}" srcOrd="0" destOrd="0" presId="urn:microsoft.com/office/officeart/2005/8/layout/cycle7"/>
    <dgm:cxn modelId="{B68A5A30-E7D0-4FA2-9F04-DBEF9E105F36}" type="presOf" srcId="{3EA37B70-8B6E-4EA9-BE67-A04A8FDA0E10}" destId="{9A0EDB90-A4EA-444E-9684-ACAC410C8123}" srcOrd="0" destOrd="0" presId="urn:microsoft.com/office/officeart/2005/8/layout/cycle7"/>
    <dgm:cxn modelId="{607670C3-1827-4359-8C4B-23DA866B43BD}" type="presParOf" srcId="{9A0EDB90-A4EA-444E-9684-ACAC410C8123}" destId="{6D8CEDB2-4108-470C-9E5C-E128111E45BD}" srcOrd="0" destOrd="0" presId="urn:microsoft.com/office/officeart/2005/8/layout/cycle7"/>
    <dgm:cxn modelId="{ECA96758-0207-452B-A05B-5CA11611F324}" type="presParOf" srcId="{9A0EDB90-A4EA-444E-9684-ACAC410C8123}" destId="{002D369C-26C0-4EEF-849A-3E8AF557854F}" srcOrd="1" destOrd="0" presId="urn:microsoft.com/office/officeart/2005/8/layout/cycle7"/>
    <dgm:cxn modelId="{E5C92CEC-F511-4CAA-8FC3-6AB8FBF47627}" type="presParOf" srcId="{002D369C-26C0-4EEF-849A-3E8AF557854F}" destId="{FB09B06B-C27B-447F-B35E-7A06FDBD3B81}" srcOrd="0" destOrd="0" presId="urn:microsoft.com/office/officeart/2005/8/layout/cycle7"/>
    <dgm:cxn modelId="{9FA77339-CDEB-493C-B94F-E04B3080DB91}" type="presParOf" srcId="{9A0EDB90-A4EA-444E-9684-ACAC410C8123}" destId="{199EBDFF-FFBF-49F1-8E44-A5B032217732}" srcOrd="2" destOrd="0" presId="urn:microsoft.com/office/officeart/2005/8/layout/cycle7"/>
    <dgm:cxn modelId="{AE37AD0D-E700-434B-A95E-6FD1C27A5AAF}" type="presParOf" srcId="{9A0EDB90-A4EA-444E-9684-ACAC410C8123}" destId="{DED95A6E-E6C2-49F3-9333-7DE7BC454E85}" srcOrd="3" destOrd="0" presId="urn:microsoft.com/office/officeart/2005/8/layout/cycle7"/>
    <dgm:cxn modelId="{4E69DF98-4B57-452E-87C8-06EE0503D63C}" type="presParOf" srcId="{DED95A6E-E6C2-49F3-9333-7DE7BC454E85}" destId="{0DC7468A-0E4B-41F2-872C-D51CF255546C}" srcOrd="0" destOrd="0" presId="urn:microsoft.com/office/officeart/2005/8/layout/cycle7"/>
    <dgm:cxn modelId="{6091900E-4D7B-4F66-8C53-3354205C941F}" type="presParOf" srcId="{9A0EDB90-A4EA-444E-9684-ACAC410C8123}" destId="{4A26E480-AFD8-4EC4-8637-FFFD216D5D7A}" srcOrd="4" destOrd="0" presId="urn:microsoft.com/office/officeart/2005/8/layout/cycle7"/>
    <dgm:cxn modelId="{96DE41E6-BDDA-4154-8996-9B7A1E9B2435}" type="presParOf" srcId="{9A0EDB90-A4EA-444E-9684-ACAC410C8123}" destId="{146BCF41-4805-4F13-B8CD-395CAE26928E}" srcOrd="5" destOrd="0" presId="urn:microsoft.com/office/officeart/2005/8/layout/cycle7"/>
    <dgm:cxn modelId="{C71EFA7E-33C1-431C-B512-DFD7A7036BC4}" type="presParOf" srcId="{146BCF41-4805-4F13-B8CD-395CAE26928E}" destId="{FB519791-1DF9-4005-9517-19162CC3B4AA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CEDB2-4108-470C-9E5C-E128111E45BD}">
      <dsp:nvSpPr>
        <dsp:cNvPr id="0" name=""/>
        <dsp:cNvSpPr/>
      </dsp:nvSpPr>
      <dsp:spPr>
        <a:xfrm>
          <a:off x="3512825" y="1363"/>
          <a:ext cx="3730178" cy="1070297"/>
        </a:xfrm>
        <a:prstGeom prst="roundRect">
          <a:avLst>
            <a:gd name="adj" fmla="val 10000"/>
          </a:avLst>
        </a:prstGeom>
        <a:solidFill>
          <a:srgbClr val="149C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Yer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po‘sti</a:t>
          </a:r>
          <a:endParaRPr lang="ru-RU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44173" y="32711"/>
        <a:ext cx="3667482" cy="1007601"/>
      </dsp:txXfrm>
    </dsp:sp>
    <dsp:sp modelId="{002D369C-26C0-4EEF-849A-3E8AF557854F}">
      <dsp:nvSpPr>
        <dsp:cNvPr id="0" name=""/>
        <dsp:cNvSpPr/>
      </dsp:nvSpPr>
      <dsp:spPr>
        <a:xfrm rot="2752566">
          <a:off x="5425264" y="1784486"/>
          <a:ext cx="2268412" cy="374604"/>
        </a:xfrm>
        <a:prstGeom prst="left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>
        <a:off x="5537645" y="1859407"/>
        <a:ext cx="2043650" cy="224762"/>
      </dsp:txXfrm>
    </dsp:sp>
    <dsp:sp modelId="{199EBDFF-FFBF-49F1-8E44-A5B032217732}">
      <dsp:nvSpPr>
        <dsp:cNvPr id="0" name=""/>
        <dsp:cNvSpPr/>
      </dsp:nvSpPr>
      <dsp:spPr>
        <a:xfrm>
          <a:off x="5762917" y="2976610"/>
          <a:ext cx="5001242" cy="1070297"/>
        </a:xfrm>
        <a:prstGeom prst="roundRect">
          <a:avLst>
            <a:gd name="adj" fmla="val 10000"/>
          </a:avLst>
        </a:prstGeom>
        <a:solidFill>
          <a:srgbClr val="149C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Geosinklinal</a:t>
          </a:r>
          <a:r>
            <a:rPr lang="en-US" sz="4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</a:t>
          </a:r>
          <a:endParaRPr lang="ru-RU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4265" y="3007958"/>
        <a:ext cx="4938546" cy="1007601"/>
      </dsp:txXfrm>
    </dsp:sp>
    <dsp:sp modelId="{DED95A6E-E6C2-49F3-9333-7DE7BC454E85}">
      <dsp:nvSpPr>
        <dsp:cNvPr id="0" name=""/>
        <dsp:cNvSpPr/>
      </dsp:nvSpPr>
      <dsp:spPr>
        <a:xfrm rot="10748896">
          <a:off x="4783137" y="3369725"/>
          <a:ext cx="870968" cy="374604"/>
        </a:xfrm>
        <a:prstGeom prst="left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/>
        </a:p>
      </dsp:txBody>
      <dsp:txXfrm rot="10800000">
        <a:off x="4895518" y="3444646"/>
        <a:ext cx="646206" cy="224762"/>
      </dsp:txXfrm>
    </dsp:sp>
    <dsp:sp modelId="{4A26E480-AFD8-4EC4-8637-FFFD216D5D7A}">
      <dsp:nvSpPr>
        <dsp:cNvPr id="0" name=""/>
        <dsp:cNvSpPr/>
      </dsp:nvSpPr>
      <dsp:spPr>
        <a:xfrm>
          <a:off x="136051" y="3063705"/>
          <a:ext cx="4538274" cy="1070297"/>
        </a:xfrm>
        <a:prstGeom prst="roundRect">
          <a:avLst>
            <a:gd name="adj" fmla="val 10000"/>
          </a:avLst>
        </a:prstGeom>
        <a:solidFill>
          <a:srgbClr val="149C2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Platformalar</a:t>
          </a:r>
          <a:endParaRPr lang="ru-RU" sz="4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7399" y="3095053"/>
        <a:ext cx="4475578" cy="1007601"/>
      </dsp:txXfrm>
    </dsp:sp>
    <dsp:sp modelId="{146BCF41-4805-4F13-B8CD-395CAE26928E}">
      <dsp:nvSpPr>
        <dsp:cNvPr id="0" name=""/>
        <dsp:cNvSpPr/>
      </dsp:nvSpPr>
      <dsp:spPr>
        <a:xfrm rot="18848955">
          <a:off x="3137362" y="1880380"/>
          <a:ext cx="2399971" cy="374604"/>
        </a:xfrm>
        <a:prstGeom prst="left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3249743" y="1955301"/>
        <a:ext cx="2175209" cy="224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8FD875-137C-4C13-BA90-335D197E9F73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39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png"/><Relationship Id="rId4" Type="http://schemas.openxmlformats.org/officeDocument/2006/relationships/image" Target="../media/image68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8578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49113" y="2768519"/>
            <a:ext cx="7385070" cy="249202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Arial"/>
                <a:cs typeface="Arial"/>
              </a:rPr>
              <a:t>Yer</a:t>
            </a:r>
            <a:r>
              <a:rPr lang="en-US" sz="8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"/>
                <a:cs typeface="Arial"/>
              </a:rPr>
              <a:t>po‘stining</a:t>
            </a:r>
            <a:r>
              <a:rPr lang="en-US" sz="80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Arial"/>
                <a:cs typeface="Arial"/>
              </a:rPr>
              <a:t>harakatlari</a:t>
            </a:r>
            <a:endParaRPr lang="ru-RU" sz="4400" b="1" spc="11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91698" y="2497849"/>
            <a:ext cx="774623" cy="174231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3290617" y="213885"/>
            <a:ext cx="5953928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Geografiya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755403" y="302622"/>
            <a:ext cx="953552" cy="1323385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1166321" y="893261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2"/>
          </p:nvPr>
        </p:nvSpPr>
        <p:spPr>
          <a:xfrm>
            <a:off x="8636998" y="2844821"/>
            <a:ext cx="3127810" cy="2415724"/>
          </a:xfrm>
        </p:spPr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1111BC1-B216-41AF-81DC-F6B66CC30D8F}"/>
              </a:ext>
            </a:extLst>
          </p:cNvPr>
          <p:cNvSpPr/>
          <p:nvPr/>
        </p:nvSpPr>
        <p:spPr>
          <a:xfrm>
            <a:off x="10021079" y="302622"/>
            <a:ext cx="1680738" cy="109861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3AD83-2093-49F0-9D50-6E8A711A2E25}"/>
              </a:ext>
            </a:extLst>
          </p:cNvPr>
          <p:cNvSpPr txBox="1"/>
          <p:nvPr/>
        </p:nvSpPr>
        <p:spPr>
          <a:xfrm>
            <a:off x="10021079" y="559541"/>
            <a:ext cx="1817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sinf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54A99-43E5-4022-BC85-8B738499F6A6}"/>
              </a:ext>
            </a:extLst>
          </p:cNvPr>
          <p:cNvSpPr txBox="1"/>
          <p:nvPr/>
        </p:nvSpPr>
        <p:spPr>
          <a:xfrm flipH="1">
            <a:off x="10639271" y="578413"/>
            <a:ext cx="9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183" y="2497849"/>
            <a:ext cx="3213417" cy="2801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68091" y="4428675"/>
            <a:ext cx="774623" cy="174231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</p:spTree>
    <p:extLst>
      <p:ext uri="{BB962C8B-B14F-4D97-AF65-F5344CB8AC3E}">
        <p14:creationId xmlns:p14="http://schemas.microsoft.com/office/powerpoint/2010/main" val="194342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Tektonik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2396" y="951721"/>
            <a:ext cx="118861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yorilish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harakatlariga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3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25" y="2706047"/>
            <a:ext cx="10141717" cy="3484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62389" y="5906277"/>
            <a:ext cx="2988517" cy="4151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012551" y="5906277"/>
            <a:ext cx="2988517" cy="4151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59796" y="5906276"/>
            <a:ext cx="2988517" cy="41515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955286"/>
              </p:ext>
            </p:extLst>
          </p:nvPr>
        </p:nvGraphicFramePr>
        <p:xfrm>
          <a:off x="1917697" y="4810372"/>
          <a:ext cx="3643347" cy="147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Image" r:id="rId3" imgW="4482360" imgH="1815840" progId="Photoshop.Image.13">
                  <p:embed/>
                </p:oleObj>
              </mc:Choice>
              <mc:Fallback>
                <p:oleObj name="Image" r:id="rId3" imgW="4482360" imgH="18158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17697" y="4810372"/>
                        <a:ext cx="3643347" cy="1475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694873"/>
              </p:ext>
            </p:extLst>
          </p:nvPr>
        </p:nvGraphicFramePr>
        <p:xfrm>
          <a:off x="5520774" y="4799279"/>
          <a:ext cx="3644832" cy="1449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Image" r:id="rId5" imgW="4533120" imgH="1802880" progId="Photoshop.Image.13">
                  <p:embed/>
                </p:oleObj>
              </mc:Choice>
              <mc:Fallback>
                <p:oleObj name="Image" r:id="rId5" imgW="4533120" imgH="1802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20774" y="4799279"/>
                        <a:ext cx="3644832" cy="1449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" t="83521" r="65023"/>
          <a:stretch/>
        </p:blipFill>
        <p:spPr bwMode="auto">
          <a:xfrm>
            <a:off x="-47261" y="2727848"/>
            <a:ext cx="2506543" cy="18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9" t="83521" r="16914"/>
          <a:stretch/>
        </p:blipFill>
        <p:spPr bwMode="auto">
          <a:xfrm>
            <a:off x="9700207" y="2628504"/>
            <a:ext cx="2402611" cy="198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01216" y="1038030"/>
            <a:ext cx="2575249" cy="653142"/>
          </a:xfrm>
          <a:prstGeom prst="roundRect">
            <a:avLst/>
          </a:prstGeom>
          <a:solidFill>
            <a:srgbClr val="1103C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62742" y="1873115"/>
            <a:ext cx="5016759" cy="1035700"/>
          </a:xfrm>
          <a:prstGeom prst="roundRect">
            <a:avLst/>
          </a:prstGeom>
          <a:solidFill>
            <a:srgbClr val="00660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Mantiya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moddalarining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43190" y="2041072"/>
            <a:ext cx="3141308" cy="653142"/>
          </a:xfrm>
          <a:prstGeom prst="roundRect">
            <a:avLst/>
          </a:prstGeom>
          <a:solidFill>
            <a:srgbClr val="1103C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Oqibatlari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84040" y="4301408"/>
            <a:ext cx="2659225" cy="569169"/>
          </a:xfrm>
          <a:prstGeom prst="roundRect">
            <a:avLst/>
          </a:prstGeom>
          <a:solidFill>
            <a:srgbClr val="99330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825273" y="4301408"/>
            <a:ext cx="2659225" cy="569169"/>
          </a:xfrm>
          <a:prstGeom prst="roundRect">
            <a:avLst/>
          </a:prstGeom>
          <a:solidFill>
            <a:srgbClr val="99330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vertikal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739371" y="1399588"/>
            <a:ext cx="0" cy="46095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976465" y="1387015"/>
            <a:ext cx="794656" cy="1257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279501" y="2374900"/>
            <a:ext cx="1063689" cy="2540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8154435" y="2717279"/>
            <a:ext cx="779" cy="3796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/>
          <p:nvPr/>
        </p:nvCxnSpPr>
        <p:spPr>
          <a:xfrm>
            <a:off x="6258896" y="4129323"/>
            <a:ext cx="1566377" cy="512527"/>
          </a:xfrm>
          <a:prstGeom prst="bentConnector3">
            <a:avLst>
              <a:gd name="adj1" fmla="val 50405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/>
          <p:nvPr/>
        </p:nvCxnSpPr>
        <p:spPr>
          <a:xfrm rot="10800000" flipV="1">
            <a:off x="4043265" y="4090185"/>
            <a:ext cx="1718777" cy="521207"/>
          </a:xfrm>
          <a:prstGeom prst="bentConnector3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3567098" y="3120038"/>
            <a:ext cx="5297502" cy="1035700"/>
          </a:xfrm>
          <a:prstGeom prst="roundRect">
            <a:avLst/>
          </a:prstGeom>
          <a:solidFill>
            <a:srgbClr val="993300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po‘stidagi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5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26" y="964294"/>
            <a:ext cx="1146363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Mamlakatimiz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ilgari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Biz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topiladigan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qoldiqlari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chig‘anoqlar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suyaklarni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bilamiz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505" y="2448424"/>
            <a:ext cx="3070306" cy="297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2448425"/>
            <a:ext cx="3236496" cy="2974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" y="2448425"/>
            <a:ext cx="4644189" cy="374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70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0926" y="1065894"/>
            <a:ext cx="115891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bukilib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burmali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botiqlarini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yoriqlar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26" y="2565061"/>
            <a:ext cx="6114174" cy="3924639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00" y="2126922"/>
            <a:ext cx="5377799" cy="357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4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Relyef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178" y="851882"/>
            <a:ext cx="11912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yuzasidagi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baland-pastliklar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soy,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botiq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  <p:pic>
        <p:nvPicPr>
          <p:cNvPr id="1026" name="Picture 2" descr="Карта и фото Ферганской долины в Узбекиста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" y="2563453"/>
            <a:ext cx="5408674" cy="335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оры Узбекистана, Природа Узбекистана, Это интересн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63" y="2506367"/>
            <a:ext cx="5844536" cy="340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80926" y="2565061"/>
            <a:ext cx="2487674" cy="559139"/>
          </a:xfrm>
          <a:prstGeom prst="roundRect">
            <a:avLst/>
          </a:prstGeom>
          <a:solidFill>
            <a:srgbClr val="1103C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Farg‘ona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vodiysi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06263" y="2565060"/>
            <a:ext cx="2487674" cy="559139"/>
          </a:xfrm>
          <a:prstGeom prst="roundRect">
            <a:avLst/>
          </a:prstGeom>
          <a:solidFill>
            <a:srgbClr val="1103C1"/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Tyanshan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9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Irg‘itma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gorst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uzilma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graben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26" y="1115666"/>
            <a:ext cx="4358123" cy="25575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33735" y="1229204"/>
            <a:ext cx="68103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Gorst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(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nemischa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xorst-tepalik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uzilmalar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665" y="3247923"/>
            <a:ext cx="4675365" cy="272319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50297" y="3982449"/>
            <a:ext cx="68103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Graben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(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nemischa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chuqurlik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tektonik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tomondan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uzilmalar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o‘ralgan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cho‘kkan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413380" y="2394419"/>
            <a:ext cx="643812" cy="171499"/>
          </a:xfrm>
          <a:prstGeom prst="straightConnector1">
            <a:avLst/>
          </a:prstGeom>
          <a:ln w="57150">
            <a:solidFill>
              <a:srgbClr val="1103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6960636" y="4065244"/>
            <a:ext cx="737118" cy="107124"/>
          </a:xfrm>
          <a:prstGeom prst="straightConnector1">
            <a:avLst/>
          </a:prstGeom>
          <a:ln w="57150">
            <a:solidFill>
              <a:srgbClr val="1103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57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Magma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778500" y="1336674"/>
            <a:ext cx="660400" cy="479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5770" y="1181101"/>
            <a:ext cx="462127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joy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yorilsa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o‘sha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chuqurdagi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qaynoq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suyuqlashib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 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magma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30" y="964294"/>
            <a:ext cx="6948939" cy="5041900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5448300" y="1181101"/>
            <a:ext cx="660400" cy="8223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25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Lava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778500" y="1336674"/>
            <a:ext cx="660400" cy="479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4754" y="996133"/>
            <a:ext cx="118150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Magma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yoriqlaridan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qaynoq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suyuq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6" t="-868" r="13312" b="868"/>
          <a:stretch/>
        </p:blipFill>
        <p:spPr bwMode="auto">
          <a:xfrm>
            <a:off x="280926" y="2565793"/>
            <a:ext cx="5435600" cy="402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438900" y="2199041"/>
            <a:ext cx="749300" cy="53145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Гифка лава гиф картинка, скачать анимированный gif на GIFER от Votil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477" y="2610203"/>
            <a:ext cx="5739443" cy="398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57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Vulqonlar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778500" y="1336674"/>
            <a:ext cx="660400" cy="479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4754" y="996133"/>
            <a:ext cx="118150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Lava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vulqonlar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ulqonlar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otilganda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portlashlar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gumburlagan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ovozlar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eshitiladi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11266" name="Picture 2" descr="Вулкан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014" y="2610204"/>
            <a:ext cx="5203826" cy="385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eography Animated Clipart: exploding_volcan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" y="2565793"/>
            <a:ext cx="5482848" cy="411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7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89249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Vulqon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og‘zi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8418" y="1606829"/>
            <a:ext cx="41729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konus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gumbazsimon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og‘zi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2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krater</a:t>
            </a:r>
            <a:r>
              <a:rPr lang="en-US" sz="2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024617"/>
              </p:ext>
            </p:extLst>
          </p:nvPr>
        </p:nvGraphicFramePr>
        <p:xfrm>
          <a:off x="4646645" y="919060"/>
          <a:ext cx="7250664" cy="5345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Image" r:id="rId3" imgW="14323680" imgH="9104760" progId="Photoshop.Image.13">
                  <p:embed/>
                </p:oleObj>
              </mc:Choice>
              <mc:Fallback>
                <p:oleObj name="Image" r:id="rId3" imgW="14323680" imgH="9104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6645" y="919060"/>
                        <a:ext cx="7250664" cy="5345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Скругленная прямоугольная выноска 3"/>
          <p:cNvSpPr/>
          <p:nvPr/>
        </p:nvSpPr>
        <p:spPr>
          <a:xfrm>
            <a:off x="4889242" y="1278295"/>
            <a:ext cx="1791477" cy="522514"/>
          </a:xfrm>
          <a:prstGeom prst="wedgeRoundRectCallout">
            <a:avLst>
              <a:gd name="adj1" fmla="val 78431"/>
              <a:gd name="adj2" fmla="val 196429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Krater</a:t>
            </a:r>
            <a:endParaRPr lang="ru-RU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0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817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2940" y="95128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Litosfera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46149664"/>
              </p:ext>
            </p:extLst>
          </p:nvPr>
        </p:nvGraphicFramePr>
        <p:xfrm>
          <a:off x="769257" y="1451428"/>
          <a:ext cx="10987313" cy="4135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Backpackers Guide to Ethiopia in the Guardian lauds Tesfa Tours | Tesfa  Tou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043" y="1197560"/>
            <a:ext cx="3515757" cy="2867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Географические районы России - Географ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3" y="1342877"/>
            <a:ext cx="3889829" cy="28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6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0"/>
            <a:ext cx="12189015" cy="94551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Vulqon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og‘zidan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kul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gaz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toshlar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otilib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chiqadi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736" y="1079391"/>
            <a:ext cx="5685115" cy="51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5" y="1079391"/>
            <a:ext cx="5862217" cy="524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80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5"/>
            <a:ext cx="12189015" cy="89249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So‘ngan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vulqonlar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53" y="1383631"/>
            <a:ext cx="5713340" cy="471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50" y="1383632"/>
            <a:ext cx="5868955" cy="471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5467" y="860411"/>
            <a:ext cx="351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Fudziyama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vulqoni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1546" y="862115"/>
            <a:ext cx="3517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Kilimanjaro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vulqoni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59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9381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Harakatdagi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vulqonlar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76" y="1554079"/>
            <a:ext cx="6126656" cy="496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3836" y="879239"/>
            <a:ext cx="3211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Sangay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vulqoni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26" y="1022114"/>
            <a:ext cx="5238773" cy="237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22588" y="3287218"/>
            <a:ext cx="4338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Klyuchi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Sopkasi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vulqoni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26" y="3810438"/>
            <a:ext cx="5238773" cy="2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71719" y="6084720"/>
            <a:ext cx="48397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Mauna-Loa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vulqoni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Gavayi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3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8095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Geyzerlar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9617" y="812800"/>
            <a:ext cx="1171574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Vulqonlar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o‘lkalarda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po‘stida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yoriqlar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buloqlar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ulgurmagan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lavalar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orasidan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yoriqlardan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chiqqani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qaynoq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/>
              <a:t/>
            </a:r>
            <a:br>
              <a:rPr lang="en-US" dirty="0"/>
            </a:b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97099"/>
            <a:ext cx="3676650" cy="443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074978" y="2474793"/>
            <a:ext cx="340360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Ba’zi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buloqlarda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vaqt-vaqti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favvora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buloqlar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geyzerlar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Гейзер - Wikiwa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06" y="2292343"/>
            <a:ext cx="4200794" cy="421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8095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Geyzerlar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977895"/>
            <a:ext cx="4140200" cy="533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874469"/>
            <a:ext cx="4038600" cy="550515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977895"/>
            <a:ext cx="3467100" cy="533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75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8095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qimirlashlari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912336"/>
            <a:ext cx="1163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plitalari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tutashgan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burmalanish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yorilish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uzilish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bo‘layotgan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tabiatning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dahshatli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qimirlashlari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4098" name="Picture 2" descr="Гифка землетрясение цунами наука гиф картинка, скачать анимированный gif на 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811462"/>
            <a:ext cx="6321426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Землетрясение в Таджикистане: разрушены более сотни домо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"/>
          <a:stretch>
            <a:fillRect/>
          </a:stretch>
        </p:blipFill>
        <p:spPr bwMode="auto">
          <a:xfrm>
            <a:off x="7310438" y="2811462"/>
            <a:ext cx="447992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6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8095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qimirlashlari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842" y="949236"/>
            <a:ext cx="11671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kattagina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qimirlaydigan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mintaqaga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43" descr="http://geography-a.ru/images/2/21/Uz/Uzbekistan/Karty_Uzbekistana/Karty_Uzbekistana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" t="10174" r="3322" b="5723"/>
          <a:stretch/>
        </p:blipFill>
        <p:spPr bwMode="auto">
          <a:xfrm>
            <a:off x="393699" y="2703562"/>
            <a:ext cx="5461597" cy="344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Землетрясение в Таджикистане - горном Бадахшане: боимся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92" y="2703562"/>
            <a:ext cx="5497512" cy="33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91749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Zilzila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920740"/>
            <a:ext cx="1173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tog‘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jinslari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qatlamlarida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to‘satdan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siljish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uzilish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otishi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/>
          </a:p>
        </p:txBody>
      </p:sp>
      <p:pic>
        <p:nvPicPr>
          <p:cNvPr id="6" name="Picture 5" descr="C:\Users\User\Desktop\Zilzila\photo_2020-06-18_22-18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684463"/>
            <a:ext cx="5699125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8"/>
          <p:cNvGrpSpPr>
            <a:grpSpLocks/>
          </p:cNvGrpSpPr>
          <p:nvPr/>
        </p:nvGrpSpPr>
        <p:grpSpPr bwMode="auto">
          <a:xfrm>
            <a:off x="6858000" y="2675066"/>
            <a:ext cx="3721100" cy="3792537"/>
            <a:chOff x="6029959" y="0"/>
            <a:chExt cx="6162041" cy="6858000"/>
          </a:xfrm>
        </p:grpSpPr>
        <p:pic>
          <p:nvPicPr>
            <p:cNvPr id="8" name="Picture 9" descr="2_eros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9959" y="2075783"/>
              <a:ext cx="3892739" cy="181803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16_momcline__1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3739" y="0"/>
              <a:ext cx="4892375" cy="1924050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Faultblock_formation__1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3682" y="3744006"/>
              <a:ext cx="3308318" cy="164100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ig_57_07_mountains_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061" y="5392722"/>
              <a:ext cx="3892739" cy="1465278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504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91749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Zilzila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7000" y="1074142"/>
            <a:ext cx="64643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boshlanadigan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 </a:t>
            </a:r>
            <a:r>
              <a:rPr lang="en-US" sz="3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o‘chog‘i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b="1" dirty="0" err="1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gipotsentr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o‘chog‘i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ustidagi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600" b="1" i="1" dirty="0" err="1">
                <a:solidFill>
                  <a:srgbClr val="1103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epitsentr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yuritiladi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vayronagarchilik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00" y="920740"/>
            <a:ext cx="5600699" cy="46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8095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Seysmograf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092" y="812800"/>
            <a:ext cx="11734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sezuvchan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asbob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seysmograf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avtomat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seismos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grafo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yozaman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2" y="2233236"/>
            <a:ext cx="6815288" cy="439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В Алматинской области зафиксировано землетрясение - Происшеств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134" y="2233236"/>
            <a:ext cx="4729758" cy="302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817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tuzilishi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2940" y="1303172"/>
            <a:ext cx="115891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3F53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Platformalar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mustahkam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burmalanishlari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zilzila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harakatlari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kuzatilmaydi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Platformalar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tekisliklarga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2940" y="3879458"/>
            <a:ext cx="115891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Geosinklinal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serharakat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joylari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zilzilalar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harakatdagi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vulqonlar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tog‘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burmalanishlari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5"/>
            <a:ext cx="12189015" cy="90182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Seysmograf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2792" y="812800"/>
            <a:ext cx="1170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seysmografni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xitoylik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munajjim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Chjan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ixtiro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ПЕРВЫЙ КИТАЙСКИЙ СЕЙСМОГРАФ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8" t="17013" r="2112" b="19048"/>
          <a:stretch/>
        </p:blipFill>
        <p:spPr bwMode="auto">
          <a:xfrm flipH="1">
            <a:off x="457200" y="2013129"/>
            <a:ext cx="3695699" cy="402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Древние технологии Китая | Давайте мечтать вместе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69" y="1797140"/>
            <a:ext cx="7227794" cy="43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48666" y="5888038"/>
            <a:ext cx="2690160" cy="707886"/>
          </a:xfrm>
          <a:prstGeom prst="rect">
            <a:avLst/>
          </a:prstGeom>
          <a:solidFill>
            <a:srgbClr val="149C2E"/>
          </a:solidFill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Chjan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313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8095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Seysmograf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0" y="812800"/>
            <a:ext cx="8142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seysmografini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B.B.Golitsin</a:t>
            </a:r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ixtiro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mamlakatlarda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seymografdan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Б.Б.Голицы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0" y="995412"/>
            <a:ext cx="3432270" cy="484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he Blessing for Earthquakes – Coffee Shop Rab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92" y="3121124"/>
            <a:ext cx="6241907" cy="306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234" y="5887973"/>
            <a:ext cx="3262432" cy="707886"/>
          </a:xfrm>
          <a:prstGeom prst="rect">
            <a:avLst/>
          </a:prstGeom>
          <a:solidFill>
            <a:srgbClr val="149C2E"/>
          </a:solidFill>
        </p:spPr>
        <p:txBody>
          <a:bodyPr wrap="none">
            <a:spAutoFit/>
          </a:bodyPr>
          <a:lstStyle/>
          <a:p>
            <a:r>
              <a:rPr lang="en-US" sz="4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B.B.Golitsin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25114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6"/>
            <a:ext cx="12189015" cy="809554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Seysmogramma</a:t>
            </a:r>
            <a:endParaRPr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0092" y="914356"/>
            <a:ext cx="1173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Seysmogramma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qog‘oz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tahlil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qachon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qimirlaganini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o‘chog‘i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ekanini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markazida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qimirlaganini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aniqlashadi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Bir kunning o'zida ikki davlatda kuchli zilzilalar qayd qilindi |  Qalampir.u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2" y="2771091"/>
            <a:ext cx="5218208" cy="362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Zilzila\photo_2020-06-18_22-19-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771090"/>
            <a:ext cx="5400675" cy="3629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9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130485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ta’siriga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ballda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aniqlashadi</a:t>
            </a:r>
            <a:endParaRPr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800" y="880180"/>
            <a:ext cx="11823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891549"/>
              </p:ext>
            </p:extLst>
          </p:nvPr>
        </p:nvGraphicFramePr>
        <p:xfrm>
          <a:off x="88900" y="1308100"/>
          <a:ext cx="12103100" cy="5408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1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57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120">
                <a:tc>
                  <a:txBody>
                    <a:bodyPr/>
                    <a:lstStyle/>
                    <a:p>
                      <a:pPr algn="ctr"/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Zilzila</a:t>
                      </a:r>
                      <a:r>
                        <a:rPr lang="en-US" sz="28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kuchi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Nima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sodir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r>
                        <a:rPr lang="en-US" sz="3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ru-RU" sz="3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120">
                <a:tc>
                  <a:txBody>
                    <a:bodyPr/>
                    <a:lstStyle/>
                    <a:p>
                      <a:pPr algn="ctr"/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30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ball</a:t>
                      </a:r>
                      <a:endParaRPr lang="ru-RU" sz="3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Zilzilani</a:t>
                      </a:r>
                      <a:r>
                        <a:rPr lang="en-US" sz="3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0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odamlar</a:t>
                      </a:r>
                      <a:r>
                        <a:rPr lang="en-US" sz="3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0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sezmaydi</a:t>
                      </a:r>
                      <a:r>
                        <a:rPr lang="en-US" sz="30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9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3,4 </a:t>
                      </a:r>
                      <a:r>
                        <a:rPr lang="en-US" sz="30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5</a:t>
                      </a:r>
                      <a:r>
                        <a:rPr lang="en-US" sz="3000" b="1" kern="1200" baseline="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endParaRPr lang="ru-RU" sz="3000" b="1" kern="1200" dirty="0" smtClean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Ancha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sezilarli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bo‘lsa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ham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imoratlarga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zarar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yetmaydi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120">
                <a:tc>
                  <a:txBody>
                    <a:bodyPr/>
                    <a:lstStyle/>
                    <a:p>
                      <a:pPr algn="ctr"/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</a:t>
                      </a:r>
                      <a:r>
                        <a:rPr lang="en-US" sz="30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7 ball</a:t>
                      </a:r>
                      <a:endParaRPr lang="ru-RU" sz="3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devorlarida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yoriqlar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paydo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1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ball</a:t>
                      </a:r>
                      <a:endParaRPr lang="ru-RU" sz="3000" b="1" kern="1200" dirty="0" smtClean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Devorlar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yorilib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ba’zi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uylar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buzilishi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mumkin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3000" b="0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1120">
                <a:tc>
                  <a:txBody>
                    <a:bodyPr/>
                    <a:lstStyle/>
                    <a:p>
                      <a:pPr algn="ctr"/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ball</a:t>
                      </a:r>
                      <a:endParaRPr lang="ru-RU" sz="3000" b="1" kern="1200" dirty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Devorlar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qulaydi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tomlar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bosib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qoladi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336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ball</a:t>
                      </a:r>
                      <a:endParaRPr lang="ru-RU" sz="3000" b="1" kern="1200" dirty="0" smtClean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Imoratlar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buzilib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ketadi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yerda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kengligi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m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gacha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yoriqlar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paydo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1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</a:t>
                      </a:r>
                      <a:r>
                        <a:rPr lang="en-US" sz="3000" b="1" kern="1200" dirty="0" err="1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3000" b="1" kern="1200" dirty="0" smtClean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12 ball</a:t>
                      </a:r>
                      <a:endParaRPr lang="ru-RU" sz="3000" b="1" kern="1200" dirty="0" smtClean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yuzasi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relyefi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o‘zgaradi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Yerda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tik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turgan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narsa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qolmaydi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11-12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ballni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o‘ta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halokatli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zilzila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deyiladi</a:t>
                      </a:r>
                      <a:r>
                        <a:rPr lang="en-US" sz="300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ru-RU" sz="3000" b="1" kern="120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802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89015" cy="8769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Zilzila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endParaRPr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800" y="880180"/>
            <a:ext cx="118237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Keyingi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vaqtlarda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sarf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birligida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aniqlanmoqda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olimlar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qimirlashini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aytish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tinimsiz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izlanishlar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bormoqdalar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Армения. 30 лет наза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1" y="2942283"/>
            <a:ext cx="4911724" cy="35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5 cамых разрушительных землетрясений последних десятилет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4" y="2942282"/>
            <a:ext cx="5258617" cy="35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6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5"/>
            <a:ext cx="12189015" cy="9492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6"/>
          <a:stretch/>
        </p:blipFill>
        <p:spPr bwMode="auto">
          <a:xfrm>
            <a:off x="137696" y="952500"/>
            <a:ext cx="11872236" cy="55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6" y="952500"/>
            <a:ext cx="11872236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6" y="952500"/>
            <a:ext cx="11872236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relyefi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9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0" y="1142472"/>
            <a:ext cx="6091530" cy="486994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778500" y="1336674"/>
            <a:ext cx="660400" cy="4794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Što su vulkani? ‐ Modralasta.h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" y="1142472"/>
            <a:ext cx="5453545" cy="479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270171" y="1142472"/>
            <a:ext cx="821094" cy="546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0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66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397779" y="149453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97779" y="2366773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340525" y="5569004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95589" y="144255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73636" y="1442304"/>
            <a:ext cx="9177331" cy="32491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81050" indent="-742950" algn="just" defTabSz="685800">
              <a:lnSpc>
                <a:spcPct val="100000"/>
              </a:lnSpc>
              <a:buAutoNum type="arabicPeriod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51-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sahifalaridagi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tr-T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Yer po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tr-T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ining</a:t>
            </a:r>
            <a:r>
              <a:rPr lang="tr-T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harakatlar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742950" indent="-742950" algn="just">
              <a:lnSpc>
                <a:spcPct val="100000"/>
              </a:lnSpc>
              <a:buAutoNum type="arabicPeriod" startAt="2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54-sahifadagi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39401" y="4100378"/>
            <a:ext cx="1862667" cy="1634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5"/>
          <p:cNvSpPr/>
          <p:nvPr/>
        </p:nvSpPr>
        <p:spPr>
          <a:xfrm>
            <a:off x="4031461" y="4862208"/>
            <a:ext cx="5251278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</p:spTree>
    <p:extLst>
      <p:ext uri="{BB962C8B-B14F-4D97-AF65-F5344CB8AC3E}">
        <p14:creationId xmlns:p14="http://schemas.microsoft.com/office/powerpoint/2010/main" val="371665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Buni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bilasizmi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9802451"/>
              </p:ext>
            </p:extLst>
          </p:nvPr>
        </p:nvGraphicFramePr>
        <p:xfrm>
          <a:off x="858416" y="1215548"/>
          <a:ext cx="4618653" cy="4926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Image" r:id="rId3" imgW="2590200" imgH="2729880" progId="Photoshop.Image.13">
                  <p:embed/>
                </p:oleObj>
              </mc:Choice>
              <mc:Fallback>
                <p:oleObj name="Image" r:id="rId3" imgW="2590200" imgH="27298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8416" y="1215548"/>
                        <a:ext cx="4618653" cy="4926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8898" y="3179020"/>
            <a:ext cx="595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ru-RU" sz="3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45984" y="4660347"/>
            <a:ext cx="620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5478" y="1124066"/>
            <a:ext cx="55557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Tasvirdagi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a)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b)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harflar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ostida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nimalar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tasvirlangan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izoh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/>
          </a:p>
        </p:txBody>
      </p:sp>
      <p:pic>
        <p:nvPicPr>
          <p:cNvPr id="11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22942" y="3850955"/>
            <a:ext cx="2014624" cy="195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586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68" y="708737"/>
            <a:ext cx="8425025" cy="6055957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-19050" y="0"/>
            <a:ext cx="12189015" cy="89535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Vulqon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kesmasida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nimalar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ko‘rsatilgan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49178" y="1200931"/>
            <a:ext cx="387477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</a:p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 </a:t>
            </a:r>
            <a:endParaRPr lang="ru-RU" sz="2400" b="1" dirty="0"/>
          </a:p>
        </p:txBody>
      </p:sp>
      <p:pic>
        <p:nvPicPr>
          <p:cNvPr id="5" name="Picture 4" descr="https://avatars.mds.yandex.net/get-pdb/1924971/fc83c6fb-5aaf-4b2e-b351-34a7da5ca867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5104" y="3680731"/>
            <a:ext cx="2029077" cy="1964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538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6957" y="0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440" y="1039500"/>
            <a:ext cx="8824909" cy="56412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6957" y="1216453"/>
            <a:ext cx="291348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Mantiyadagi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asta-sekin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10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4953" y="1017237"/>
            <a:ext cx="115450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3F53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po‘stining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gorizontal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natijasida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bukilib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burmali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tog‘larni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vodiylarni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botiqlarini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po‘stida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yoriqlar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9"/>
          <a:stretch/>
        </p:blipFill>
        <p:spPr bwMode="auto">
          <a:xfrm>
            <a:off x="473138" y="3487806"/>
            <a:ext cx="5834355" cy="297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90" y="2955760"/>
            <a:ext cx="5270177" cy="271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4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817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pic>
        <p:nvPicPr>
          <p:cNvPr id="9" name="Picture 2" descr="Земная кора: строение и соста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28" y="1320039"/>
            <a:ext cx="6557802" cy="451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0926" y="1421639"/>
            <a:ext cx="4741017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3600" b="1" dirty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po‘stidagi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turli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harakatlarni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insonlar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sezmaydilar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36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Chunki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bu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harakatlar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juda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sekin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sodir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bo‘ladi</a:t>
            </a:r>
            <a:r>
              <a:rPr lang="en-US" sz="36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852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118174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Backpackers Guide to Ethiopia in the Guardian lauds Tesfa Tours | Tesfa  Tou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86" y="1314608"/>
            <a:ext cx="7443173" cy="486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5783" y="1314608"/>
            <a:ext cx="42765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Olimlar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juda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aniq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asboblar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yordamida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bu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harakatlarni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ularning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tezligini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o‘lchashadi</a:t>
            </a:r>
            <a:r>
              <a:rPr lang="en-US" sz="4000" b="1" dirty="0" smtClean="0">
                <a:solidFill>
                  <a:srgbClr val="1103C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4000" b="1" dirty="0">
              <a:solidFill>
                <a:srgbClr val="1103C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74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26" y="4288212"/>
            <a:ext cx="5893252" cy="209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172" y="1050877"/>
            <a:ext cx="5770531" cy="442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951721"/>
            <a:ext cx="6196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Chuqur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cho‘kkan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joylarni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materiklarni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yarimorollarni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sz="3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354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89015" cy="94847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endParaRPr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0926" y="15819"/>
            <a:ext cx="115891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Yer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po‘stining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harakatlari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178670"/>
            <a:ext cx="674603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o‘tishi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dengizlar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quruqlikka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aksincha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quruqliklar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pasayib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bosib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dengizga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aylanishi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Biroq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o‘zgarishlar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o‘nlab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yuzlab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million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yillarda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033" y="1166097"/>
            <a:ext cx="5262465" cy="454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47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7394</TotalTime>
  <Words>957</Words>
  <Application>Microsoft Office PowerPoint</Application>
  <PresentationFormat>Широкоэкранный</PresentationFormat>
  <Paragraphs>136</Paragraphs>
  <Slides>39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787</cp:revision>
  <dcterms:created xsi:type="dcterms:W3CDTF">2020-04-09T12:18:10Z</dcterms:created>
  <dcterms:modified xsi:type="dcterms:W3CDTF">2020-11-18T05:06:05Z</dcterms:modified>
</cp:coreProperties>
</file>