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92" r:id="rId2"/>
    <p:sldId id="435" r:id="rId3"/>
    <p:sldId id="484" r:id="rId4"/>
    <p:sldId id="348" r:id="rId5"/>
    <p:sldId id="483" r:id="rId6"/>
    <p:sldId id="474" r:id="rId7"/>
    <p:sldId id="437" r:id="rId8"/>
    <p:sldId id="455" r:id="rId9"/>
    <p:sldId id="466" r:id="rId10"/>
    <p:sldId id="440" r:id="rId11"/>
    <p:sldId id="463" r:id="rId12"/>
    <p:sldId id="456" r:id="rId13"/>
    <p:sldId id="457" r:id="rId14"/>
    <p:sldId id="467" r:id="rId15"/>
    <p:sldId id="475" r:id="rId16"/>
    <p:sldId id="458" r:id="rId17"/>
    <p:sldId id="469" r:id="rId18"/>
    <p:sldId id="470" r:id="rId19"/>
    <p:sldId id="471" r:id="rId20"/>
    <p:sldId id="472" r:id="rId21"/>
    <p:sldId id="468" r:id="rId22"/>
    <p:sldId id="459" r:id="rId23"/>
    <p:sldId id="478" r:id="rId24"/>
    <p:sldId id="477" r:id="rId25"/>
    <p:sldId id="460" r:id="rId26"/>
    <p:sldId id="461" r:id="rId27"/>
    <p:sldId id="479" r:id="rId28"/>
    <p:sldId id="462" r:id="rId29"/>
    <p:sldId id="465" r:id="rId30"/>
    <p:sldId id="464" r:id="rId31"/>
    <p:sldId id="438" r:id="rId32"/>
    <p:sldId id="480" r:id="rId33"/>
    <p:sldId id="442" r:id="rId34"/>
    <p:sldId id="439" r:id="rId35"/>
    <p:sldId id="481" r:id="rId36"/>
    <p:sldId id="443" r:id="rId37"/>
    <p:sldId id="482" r:id="rId38"/>
    <p:sldId id="407" r:id="rId39"/>
    <p:sldId id="441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92"/>
            <p14:sldId id="435"/>
            <p14:sldId id="484"/>
            <p14:sldId id="348"/>
            <p14:sldId id="483"/>
            <p14:sldId id="474"/>
            <p14:sldId id="437"/>
            <p14:sldId id="455"/>
            <p14:sldId id="466"/>
            <p14:sldId id="440"/>
            <p14:sldId id="463"/>
            <p14:sldId id="456"/>
            <p14:sldId id="457"/>
            <p14:sldId id="467"/>
            <p14:sldId id="475"/>
            <p14:sldId id="458"/>
            <p14:sldId id="469"/>
            <p14:sldId id="470"/>
            <p14:sldId id="471"/>
            <p14:sldId id="472"/>
            <p14:sldId id="468"/>
            <p14:sldId id="459"/>
            <p14:sldId id="478"/>
            <p14:sldId id="477"/>
            <p14:sldId id="460"/>
            <p14:sldId id="461"/>
            <p14:sldId id="479"/>
            <p14:sldId id="462"/>
            <p14:sldId id="465"/>
            <p14:sldId id="464"/>
            <p14:sldId id="438"/>
            <p14:sldId id="480"/>
            <p14:sldId id="442"/>
            <p14:sldId id="439"/>
            <p14:sldId id="481"/>
            <p14:sldId id="443"/>
            <p14:sldId id="482"/>
            <p14:sldId id="407"/>
            <p14:sldId id="4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3C1"/>
    <a:srgbClr val="993300"/>
    <a:srgbClr val="996633"/>
    <a:srgbClr val="149C2E"/>
    <a:srgbClr val="006666"/>
    <a:srgbClr val="808080"/>
    <a:srgbClr val="A80058"/>
    <a:srgbClr val="66FF33"/>
    <a:srgbClr val="F7094D"/>
    <a:srgbClr val="96F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1344" autoAdjust="0"/>
  </p:normalViewPr>
  <p:slideViewPr>
    <p:cSldViewPr snapToGrid="0">
      <p:cViewPr varScale="1">
        <p:scale>
          <a:sx n="64" d="100"/>
          <a:sy n="64" d="100"/>
        </p:scale>
        <p:origin x="8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0A99-23E7-41E9-B119-85EA8536B7D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79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1" i="0">
                <a:solidFill>
                  <a:srgbClr val="6F2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marL="26887">
              <a:spcBef>
                <a:spcPts val="127"/>
              </a:spcBef>
              <a:defRPr sz="1200" b="0" i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i9 presentation </a:t>
            </a:r>
            <a:r>
              <a:rPr lang="en-US" spc="11" dirty="0" smtClean="0"/>
              <a:t>to Joe</a:t>
            </a:r>
            <a:r>
              <a:rPr lang="en-US" spc="53" dirty="0" smtClean="0"/>
              <a:t> </a:t>
            </a:r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80662">
              <a:spcBef>
                <a:spcPts val="127"/>
              </a:spcBef>
              <a:defRPr sz="1200" b="0" i="0" spc="11" dirty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12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55402" y="2216646"/>
            <a:ext cx="11354681" cy="169180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Yer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yuzasi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relyefining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asosiy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shakllari</a:t>
            </a:r>
            <a:endParaRPr lang="ru-RU" sz="5400" b="1" spc="1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68091" y="2035494"/>
            <a:ext cx="774623" cy="174231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290617" y="213885"/>
            <a:ext cx="595392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Geografiya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=""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755403" y="302622"/>
            <a:ext cx="953552" cy="1323385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=""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1111BC1-B216-41AF-81DC-F6B66CC30D8F}"/>
              </a:ext>
            </a:extLst>
          </p:cNvPr>
          <p:cNvSpPr/>
          <p:nvPr/>
        </p:nvSpPr>
        <p:spPr>
          <a:xfrm>
            <a:off x="9586301" y="396242"/>
            <a:ext cx="1680738" cy="109861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3F3AD83-2093-49F0-9D50-6E8A711A2E25}"/>
              </a:ext>
            </a:extLst>
          </p:cNvPr>
          <p:cNvSpPr txBox="1"/>
          <p:nvPr/>
        </p:nvSpPr>
        <p:spPr>
          <a:xfrm>
            <a:off x="9652690" y="636526"/>
            <a:ext cx="704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254A99-43E5-4022-BC85-8B738499F6A6}"/>
              </a:ext>
            </a:extLst>
          </p:cNvPr>
          <p:cNvSpPr txBox="1"/>
          <p:nvPr/>
        </p:nvSpPr>
        <p:spPr>
          <a:xfrm flipH="1">
            <a:off x="10246771" y="636525"/>
            <a:ext cx="9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68090" y="4337611"/>
            <a:ext cx="774623" cy="174231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pic>
        <p:nvPicPr>
          <p:cNvPr id="5122" name="Picture 2" descr="Чем отличаются горы от равнин, возвышенностей, равнины от низменностей:  сравнение, сходства и различия. Происхождение равнин и гор, деление на  группы: описание. Крупные горы и равнины мира, материков: названия,  расположение на географической карте,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4715"/>
          <a:stretch>
            <a:fillRect/>
          </a:stretch>
        </p:blipFill>
        <p:spPr bwMode="auto">
          <a:xfrm>
            <a:off x="4809361" y="4337611"/>
            <a:ext cx="3246762" cy="185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434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05253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6848" y="67850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tashqi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kuchlari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120384"/>
            <a:ext cx="11589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oqizib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bunyod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река GIF - Загрузить и поделиться на PHONE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2888903"/>
            <a:ext cx="5840474" cy="356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iver GIF - River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4" y="2888903"/>
            <a:ext cx="5026026" cy="356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4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7339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2940" y="1197943"/>
            <a:ext cx="11589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uchirsa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uyub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maydalanib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Анимации Природ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4" y="3381345"/>
            <a:ext cx="5749925" cy="309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6874" y="78280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tashqi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kuchlari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 descr="Gora Gif - bagno.si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91" y="3381345"/>
            <a:ext cx="5028617" cy="309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2575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6307" y="1184987"/>
            <a:ext cx="117250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200" b="1" dirty="0" smtClean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3200" b="1" dirty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baland-pastliklarni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tekislaydi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butunlay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2247" y="132452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tashqi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kuchlari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78600" y="3042240"/>
            <a:ext cx="3845410" cy="74236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06857" y="3042240"/>
            <a:ext cx="3711344" cy="74236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6810" y="4290157"/>
            <a:ext cx="4902197" cy="1573694"/>
          </a:xfrm>
          <a:prstGeom prst="roundRect">
            <a:avLst/>
          </a:prstGeom>
          <a:solidFill>
            <a:srgbClr val="006666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Baland-pastliklar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9757" y="4290157"/>
            <a:ext cx="4902197" cy="1573694"/>
          </a:xfrm>
          <a:prstGeom prst="roundRect">
            <a:avLst/>
          </a:prstGeom>
          <a:solidFill>
            <a:srgbClr val="006666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Baland-pastliklarni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tekislaydi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585029" y="3827768"/>
            <a:ext cx="268513" cy="42580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164286" y="3802892"/>
            <a:ext cx="337019" cy="4506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817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yirik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shakllari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7744"/>
          <a:stretch/>
        </p:blipFill>
        <p:spPr>
          <a:xfrm>
            <a:off x="83498" y="2289572"/>
            <a:ext cx="5991980" cy="337294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52757" y="1366100"/>
            <a:ext cx="3711344" cy="74236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34457" y="1366100"/>
            <a:ext cx="3711344" cy="74236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742612"/>
              </p:ext>
            </p:extLst>
          </p:nvPr>
        </p:nvGraphicFramePr>
        <p:xfrm>
          <a:off x="6167533" y="2431283"/>
          <a:ext cx="5536131" cy="3135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" r:id="rId4" imgW="7466400" imgH="4228560" progId="Photoshop.Image.13">
                  <p:embed/>
                </p:oleObj>
              </mc:Choice>
              <mc:Fallback>
                <p:oleObj name="Image" r:id="rId4" imgW="7466400" imgH="42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67533" y="2431283"/>
                        <a:ext cx="5536131" cy="3135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95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04299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Materiklar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121903"/>
            <a:ext cx="11679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bo‘laklari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7314"/>
          <a:stretch/>
        </p:blipFill>
        <p:spPr>
          <a:xfrm>
            <a:off x="203891" y="2582555"/>
            <a:ext cx="6810486" cy="366546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72120"/>
              </p:ext>
            </p:extLst>
          </p:nvPr>
        </p:nvGraphicFramePr>
        <p:xfrm>
          <a:off x="7207639" y="2733870"/>
          <a:ext cx="4259683" cy="309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Image" r:id="rId4" imgW="5917320" imgH="4291920" progId="Photoshop.Image.13">
                  <p:embed/>
                </p:oleObj>
              </mc:Choice>
              <mc:Fallback>
                <p:oleObj name="Image" r:id="rId4" imgW="5917320" imgH="4291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07639" y="2733870"/>
                        <a:ext cx="4259683" cy="309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30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982" y="1013883"/>
            <a:ext cx="11222097" cy="58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731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6982" y="-59828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Materiklar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5177" y="3459193"/>
            <a:ext cx="1712824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Afrika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85634" y="2096219"/>
            <a:ext cx="2608533" cy="501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Yevrosiyo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34733" y="4370237"/>
            <a:ext cx="1574800" cy="743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2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Amerika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33780" y="5132717"/>
            <a:ext cx="1768416" cy="41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Avstraliya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63108" y="6443136"/>
            <a:ext cx="1768416" cy="414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Antarktida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91733" y="2058837"/>
            <a:ext cx="1574800" cy="743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2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Amerika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3245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Orollar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048270"/>
            <a:ext cx="114128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kichikroq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Остров Катафанга. Продажа островов в Фидж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22" y="2551483"/>
            <a:ext cx="9020111" cy="385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884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2940" y="3247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Grenlandiya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oroli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Гренландия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9" y="1427358"/>
            <a:ext cx="4651937" cy="402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ОСТРОВ ГРЕНЛАНДИЯ: самый большой остров в мире |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0"/>
          <a:stretch/>
        </p:blipFill>
        <p:spPr bwMode="auto">
          <a:xfrm>
            <a:off x="4974520" y="1250205"/>
            <a:ext cx="6917524" cy="498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3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1070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Yangi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Gvineya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oroli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Новая Гвинея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1295270"/>
            <a:ext cx="5357874" cy="38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рирода Папуа-Новой Гвинеи. необычные места | Природа, Мес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30" y="1363662"/>
            <a:ext cx="6240170" cy="41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525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1941" y="6784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Kalimantan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oroli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Остров Калимантан (Борне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05" y="1314193"/>
            <a:ext cx="6689725" cy="44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ᐉ Калимантан - что посмотреть по городам Индонезии - AmsterdamTravel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4"/>
          <a:stretch/>
        </p:blipFill>
        <p:spPr bwMode="auto">
          <a:xfrm>
            <a:off x="306326" y="1465262"/>
            <a:ext cx="4240274" cy="413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4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68" y="708737"/>
            <a:ext cx="8425025" cy="6055957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9050" y="0"/>
            <a:ext cx="12189015" cy="8953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kesmasida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49178" y="1200931"/>
            <a:ext cx="387477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 </a:t>
            </a:r>
            <a:endParaRPr lang="ru-RU" sz="2400" b="1" dirty="0"/>
          </a:p>
        </p:txBody>
      </p:sp>
      <p:pic>
        <p:nvPicPr>
          <p:cNvPr id="6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3493" y="4329404"/>
            <a:ext cx="2763323" cy="160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3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977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Madagaskar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oroli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Красивый остров - Мадагаскар | 777aprel | Яндекс Дз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06" y="1265860"/>
            <a:ext cx="5999693" cy="4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765319"/>
              </p:ext>
            </p:extLst>
          </p:nvPr>
        </p:nvGraphicFramePr>
        <p:xfrm>
          <a:off x="374233" y="1343608"/>
          <a:ext cx="4994418" cy="457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Image" r:id="rId4" imgW="6907680" imgH="6323760" progId="Photoshop.Image.13">
                  <p:embed/>
                </p:oleObj>
              </mc:Choice>
              <mc:Fallback>
                <p:oleObj name="Image" r:id="rId4" imgW="6907680" imgH="6323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233" y="1343608"/>
                        <a:ext cx="4994418" cy="457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82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3590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Yarimorollar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951720"/>
            <a:ext cx="117176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Agar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yarimorollar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Hindixitoy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yarimorollar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458" name="Picture 2" descr="Gect.ru. Физические карты Испани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9"/>
          <a:stretch/>
        </p:blipFill>
        <p:spPr bwMode="auto">
          <a:xfrm>
            <a:off x="9582538" y="3007536"/>
            <a:ext cx="2609461" cy="31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Аравийский полуостров (историческая область) | Железный ве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" t="293" r="12070" b="-293"/>
          <a:stretch/>
        </p:blipFill>
        <p:spPr bwMode="auto">
          <a:xfrm>
            <a:off x="183662" y="3026394"/>
            <a:ext cx="3305987" cy="31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Полуостров Индостан - это... Что такое Полуостров Индостан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/>
          <a:stretch/>
        </p:blipFill>
        <p:spPr bwMode="auto">
          <a:xfrm>
            <a:off x="3564294" y="3026393"/>
            <a:ext cx="3233235" cy="31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кой третий по величине полуостров в мире - 9 букв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9"/>
          <a:stretch/>
        </p:blipFill>
        <p:spPr bwMode="auto">
          <a:xfrm>
            <a:off x="6909495" y="3020107"/>
            <a:ext cx="2561077" cy="31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525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5261" y="3247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956" y="1107511"/>
            <a:ext cx="11911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5" name="Picture 2" descr="Topographic 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956" y="2345581"/>
            <a:ext cx="7145252" cy="4492263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E496FC3-FCB3-4DF9-8DE7-CC08AF621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132" y="2345581"/>
            <a:ext cx="4491972" cy="4121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6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ographic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2799"/>
            <a:ext cx="12192000" cy="6045201"/>
          </a:xfrm>
          <a:prstGeom prst="rect">
            <a:avLst/>
          </a:prstGeom>
          <a:noFill/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11798300" cy="95047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sz="6000" spc="-32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 </a:t>
            </a:r>
            <a:r>
              <a:rPr sz="6000" spc="-32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okeani</a:t>
            </a:r>
            <a:endParaRPr sz="6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9800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691697" y="3791634"/>
            <a:ext cx="2225675" cy="128390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Tinch</a:t>
            </a:r>
            <a:r>
              <a:rPr lang="en-US" sz="4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12"/>
              </a:spcBef>
            </a:pP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</a:t>
            </a:r>
            <a:endParaRPr sz="4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13"/>
          <p:cNvSpPr txBox="1"/>
          <p:nvPr/>
        </p:nvSpPr>
        <p:spPr>
          <a:xfrm rot="3572272">
            <a:off x="3334955" y="3791616"/>
            <a:ext cx="4137974" cy="581147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Atlantika</a:t>
            </a: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7687583" y="4227063"/>
            <a:ext cx="2225675" cy="11607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Hind</a:t>
            </a:r>
          </a:p>
          <a:p>
            <a:pPr marL="26887" algn="ctr">
              <a:spcBef>
                <a:spcPts val="212"/>
              </a:spcBef>
            </a:pP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4824631" y="973346"/>
            <a:ext cx="4711255" cy="48881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Shimoliy</a:t>
            </a:r>
            <a:r>
              <a:rPr lang="en-US" sz="3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Muz</a:t>
            </a:r>
            <a:r>
              <a:rPr lang="en-US" sz="3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715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15"/>
          <p:cNvGrpSpPr/>
          <p:nvPr/>
        </p:nvGrpSpPr>
        <p:grpSpPr>
          <a:xfrm>
            <a:off x="4408446" y="1272977"/>
            <a:ext cx="7566466" cy="4775200"/>
            <a:chOff x="0" y="513359"/>
            <a:chExt cx="5687441" cy="2131809"/>
          </a:xfrm>
        </p:grpSpPr>
        <p:sp>
          <p:nvSpPr>
            <p:cNvPr id="25" name="object 16"/>
            <p:cNvSpPr/>
            <p:nvPr/>
          </p:nvSpPr>
          <p:spPr>
            <a:xfrm>
              <a:off x="0" y="531634"/>
              <a:ext cx="2807715" cy="21135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/>
            <p:cNvSpPr/>
            <p:nvPr/>
          </p:nvSpPr>
          <p:spPr>
            <a:xfrm>
              <a:off x="2807716" y="513359"/>
              <a:ext cx="2879725" cy="205511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4"/>
            <a:ext cx="12192000" cy="1096215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6E2E394F-E8EF-48EE-9BF4-9AA0D72F5FEE}"/>
              </a:ext>
            </a:extLst>
          </p:cNvPr>
          <p:cNvCxnSpPr/>
          <p:nvPr/>
        </p:nvCxnSpPr>
        <p:spPr>
          <a:xfrm>
            <a:off x="4408446" y="1269802"/>
            <a:ext cx="0" cy="5334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2" y="2073403"/>
            <a:ext cx="3931698" cy="41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ject 11"/>
          <p:cNvSpPr txBox="1"/>
          <p:nvPr/>
        </p:nvSpPr>
        <p:spPr>
          <a:xfrm>
            <a:off x="1141938" y="2613107"/>
            <a:ext cx="2336127" cy="79282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latin typeface="Arial"/>
                <a:cs typeface="Arial"/>
              </a:rPr>
              <a:t>29%</a:t>
            </a:r>
          </a:p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latin typeface="Arial"/>
                <a:cs typeface="Arial"/>
              </a:rPr>
              <a:t>149 </a:t>
            </a:r>
            <a:r>
              <a:rPr lang="en-US" sz="2400" b="1" spc="-32" dirty="0" err="1" smtClean="0">
                <a:latin typeface="Arial"/>
                <a:cs typeface="Arial"/>
              </a:rPr>
              <a:t>mln</a:t>
            </a:r>
            <a:r>
              <a:rPr lang="en-US" sz="2400" b="1" spc="-32" dirty="0" smtClean="0">
                <a:latin typeface="Arial"/>
                <a:cs typeface="Arial"/>
              </a:rPr>
              <a:t> km</a:t>
            </a:r>
            <a:r>
              <a:rPr lang="en-US" sz="2400" b="1" spc="-32" baseline="30000" dirty="0" smtClean="0">
                <a:latin typeface="Arial"/>
                <a:cs typeface="Arial"/>
              </a:rPr>
              <a:t>2</a:t>
            </a:r>
            <a:endParaRPr sz="2400" baseline="30000"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1238216" y="4075646"/>
            <a:ext cx="2336127" cy="79282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solidFill>
                  <a:schemeClr val="bg1"/>
                </a:solidFill>
                <a:latin typeface="Arial"/>
                <a:cs typeface="Arial"/>
              </a:rPr>
              <a:t>71%</a:t>
            </a:r>
          </a:p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solidFill>
                  <a:schemeClr val="bg1"/>
                </a:solidFill>
                <a:latin typeface="Arial"/>
                <a:cs typeface="Arial"/>
              </a:rPr>
              <a:t>361 </a:t>
            </a:r>
            <a:r>
              <a:rPr lang="en-US" sz="2400" b="1" spc="-32" dirty="0" err="1" smtClean="0">
                <a:solidFill>
                  <a:schemeClr val="bg1"/>
                </a:solidFill>
                <a:latin typeface="Arial"/>
                <a:cs typeface="Arial"/>
              </a:rPr>
              <a:t>mln</a:t>
            </a:r>
            <a:r>
              <a:rPr lang="en-US" sz="2400" b="1" spc="-32" dirty="0" smtClean="0">
                <a:solidFill>
                  <a:schemeClr val="bg1"/>
                </a:solidFill>
                <a:latin typeface="Arial"/>
                <a:cs typeface="Arial"/>
              </a:rPr>
              <a:t> km</a:t>
            </a:r>
            <a:r>
              <a:rPr lang="en-US" sz="2400" b="1" spc="-32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sz="240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98151" y="5849257"/>
            <a:ext cx="1458042" cy="39784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err="1" smtClean="0">
                <a:latin typeface="Arial"/>
                <a:cs typeface="Arial"/>
              </a:rPr>
              <a:t>Okean</a:t>
            </a:r>
            <a:endParaRPr sz="2400" baseline="30000" dirty="0">
              <a:latin typeface="Arial"/>
              <a:cs typeface="Arial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2821806" y="2414187"/>
            <a:ext cx="1458042" cy="39784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err="1" smtClean="0">
                <a:latin typeface="Arial"/>
                <a:cs typeface="Arial"/>
              </a:rPr>
              <a:t>Quruqlik</a:t>
            </a:r>
            <a:endParaRPr sz="2400" baseline="30000" dirty="0">
              <a:latin typeface="Arial"/>
              <a:cs typeface="Arial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5042120" y="1908813"/>
            <a:ext cx="2739836" cy="3810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2300" b="1" spc="-21" dirty="0">
                <a:latin typeface="Arial"/>
                <a:cs typeface="Arial"/>
              </a:rPr>
              <a:t>Shimoliy</a:t>
            </a:r>
            <a:r>
              <a:rPr sz="2300" b="1" spc="-127" dirty="0">
                <a:latin typeface="Arial"/>
                <a:cs typeface="Arial"/>
              </a:rPr>
              <a:t> </a:t>
            </a:r>
            <a:r>
              <a:rPr sz="2300" b="1" spc="-32" dirty="0">
                <a:latin typeface="Arial"/>
                <a:cs typeface="Arial"/>
              </a:rPr>
              <a:t>yarimshar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1" name="object 14"/>
          <p:cNvSpPr txBox="1"/>
          <p:nvPr/>
        </p:nvSpPr>
        <p:spPr>
          <a:xfrm>
            <a:off x="8930023" y="5691867"/>
            <a:ext cx="2630834" cy="3810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2300" b="1" spc="-32" dirty="0">
                <a:latin typeface="Arial"/>
                <a:cs typeface="Arial"/>
              </a:rPr>
              <a:t>Janubiy yarimshar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0463" y="1088408"/>
            <a:ext cx="11911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foiz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(%)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29 %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0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884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Tog‘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tekisliklar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064" y="1197560"/>
            <a:ext cx="118514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Tog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yemirilishi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chuqurliklarni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to‘ldirishidan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Альпийская Горы Пейзаж - Бесплатное фото на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5" y="3259663"/>
            <a:ext cx="5058747" cy="318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Урок 6. равнины, горы, моря, озера, реки россии - Окружающий мир - 4 класс  - Российская электронная шко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78" y="3219746"/>
            <a:ext cx="5486399" cy="32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0445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Tekisliklar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8165" y="1026203"/>
            <a:ext cx="11589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past-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yerlardir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6146" name="Picture 2" descr="Амазонская низменность на карте: географическое положение и речная система  низменной равнины - Учёб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2"/>
          <a:stretch/>
        </p:blipFill>
        <p:spPr bwMode="auto">
          <a:xfrm>
            <a:off x="403520" y="3051961"/>
            <a:ext cx="4802962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лезные ископаемые западно-сибирской равнины: географическое положение и  средняя высота рельефа - Учё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29" y="3051961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056" y="2405629"/>
            <a:ext cx="4467890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7492" y="2405629"/>
            <a:ext cx="4974154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601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3590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katta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tekisliklar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027" y="1111602"/>
            <a:ext cx="5767797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22836" y="1082351"/>
            <a:ext cx="3433376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Проверочная работа по теме &quot;Восточно-Европейская (Русская равнина)&quot;  &quot;Согласны ли Вы с тем, что...?&quot; (8 класс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2006083"/>
            <a:ext cx="6096000" cy="42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Туранская равнина | Равнины Казахстана | | Физическая география Казахстана  | Р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97" y="2006082"/>
            <a:ext cx="5385654" cy="42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01379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Tog‘lar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9100" y="1029609"/>
            <a:ext cx="11450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8194" name="Picture 2" descr="Чогори - гора смерти | Пикаб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6" y="2611840"/>
            <a:ext cx="6120757" cy="38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Альпинизм. Гималаи. Экспедиция Красноярска на Пумори 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69" y="2611840"/>
            <a:ext cx="5212361" cy="39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17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977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Jomolungma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cho‘qqisi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143479"/>
            <a:ext cx="11589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Himolay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Jomolungma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8848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1998-yilning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22-mayida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Rustam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Rajabov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Автор: альпинисты не верили, что на постере &quot;Эвереста&quot; пик Чапаева в К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50" y="2920481"/>
            <a:ext cx="6281743" cy="34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ustam Rajabov » GeoOlamga xush kelibsiz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8" y="3367445"/>
            <a:ext cx="2486060" cy="23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uncha - View News | Gunch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" b="2269"/>
          <a:stretch/>
        </p:blipFill>
        <p:spPr bwMode="auto">
          <a:xfrm>
            <a:off x="9129341" y="2920480"/>
            <a:ext cx="2505075" cy="376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68" y="708737"/>
            <a:ext cx="8425025" cy="6055957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9050" y="0"/>
            <a:ext cx="12189015" cy="8953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kesmasida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49178" y="1200931"/>
            <a:ext cx="251684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</a:t>
            </a:r>
          </a:p>
          <a:p>
            <a:pPr marL="342900" indent="-342900"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Krater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krater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</a:t>
            </a:r>
            <a:endParaRPr lang="ru-RU" sz="2400" b="1" dirty="0"/>
          </a:p>
        </p:txBody>
      </p:sp>
      <p:pic>
        <p:nvPicPr>
          <p:cNvPr id="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713" y="3408431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6044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Hazrati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Sulton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cho‘qqisi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200" y="1076262"/>
            <a:ext cx="11793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Hazrati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(4643 m)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2" name="Picture 2" descr="Хазрат-Султон: medvezhutka — Live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3" y="2270593"/>
            <a:ext cx="5921829" cy="39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Дневник экспедиции на высшую точку Узбекистана / Люди и Горы. Очерки /  Mountain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45" y="2270593"/>
            <a:ext cx="5223924" cy="39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04264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926" y="1094840"/>
            <a:ext cx="11620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oshmasa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m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4633" y="3365088"/>
            <a:ext cx="3385123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4664" y="3365088"/>
            <a:ext cx="6305604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1825" y="5132581"/>
            <a:ext cx="3200399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pasttekislik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76071" y="5103739"/>
            <a:ext cx="1623527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qirlar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2192024" y="4172419"/>
            <a:ext cx="391886" cy="802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540133" y="4154147"/>
            <a:ext cx="391886" cy="802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Окско-Донская низменность | География 6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46" y="4172419"/>
            <a:ext cx="2576041" cy="19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Живая история». Валдайский национальный парк - Пароход Онлай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619" y="4163088"/>
            <a:ext cx="2373691" cy="15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3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0466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926" y="1184989"/>
            <a:ext cx="11620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yassitog‘lik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yassitog‘liklari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49351" y="2923926"/>
            <a:ext cx="4747392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75340" y="2923925"/>
            <a:ext cx="2900570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yassitog‘lik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Среднесибирское плоскогорье | Пикаб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0" y="3653373"/>
            <a:ext cx="4321175" cy="28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Бразильское плоскогорь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1" y="3663154"/>
            <a:ext cx="5620139" cy="28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>
          <a:xfrm rot="16200000">
            <a:off x="7140098" y="2876626"/>
            <a:ext cx="391886" cy="802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713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117120"/>
            <a:ext cx="11567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past,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7699" y="2344369"/>
            <a:ext cx="6473556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563" y="3252140"/>
            <a:ext cx="6778995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980" y="4159912"/>
            <a:ext cx="6626275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metrdan3000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7200" y="5146427"/>
            <a:ext cx="4747392" cy="646331"/>
          </a:xfrm>
          <a:prstGeom prst="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46338" y="2272734"/>
            <a:ext cx="3175763" cy="646331"/>
          </a:xfrm>
          <a:prstGeom prst="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47043" y="3113499"/>
            <a:ext cx="4022987" cy="646331"/>
          </a:xfrm>
          <a:prstGeom prst="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37710" y="5146794"/>
            <a:ext cx="3511665" cy="646331"/>
          </a:xfrm>
          <a:prstGeom prst="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00218" y="3868069"/>
            <a:ext cx="3682482" cy="1200329"/>
          </a:xfrm>
          <a:prstGeom prst="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7395820" y="2235712"/>
            <a:ext cx="391886" cy="802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7269857" y="3208815"/>
            <a:ext cx="391886" cy="557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6200000">
            <a:off x="7374793" y="4061543"/>
            <a:ext cx="391886" cy="802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6577959" y="4499086"/>
            <a:ext cx="391886" cy="1941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0525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2940" y="6784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77" y="1184987"/>
            <a:ext cx="9666515" cy="54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0417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088637"/>
            <a:ext cx="11567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Bo‘kantov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Tomditov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tog‘lardir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13314" name="Picture 2" descr="Госкомземгеодезкадаст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6821" r="1356" b="2943"/>
          <a:stretch/>
        </p:blipFill>
        <p:spPr bwMode="auto">
          <a:xfrm>
            <a:off x="662475" y="2209463"/>
            <a:ext cx="6307491" cy="41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Нуратинские контрасты (24-27 мая 2014) — Protey's wood &amp; Protey's trav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94" y="2209463"/>
            <a:ext cx="4818916" cy="36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0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3590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0256" y="-25741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Tog‘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tizmalari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112" y="1129004"/>
            <a:ext cx="11767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Горы Анды - информация, фото, описание, фа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16" y="2515165"/>
            <a:ext cx="96520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3590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Tog‘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tizmalari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781" y="1130624"/>
            <a:ext cx="117673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And,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Kordilyera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yakka-yakka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vodiylar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o‘lkalar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386" name="Picture 2" descr="Кордильеры - великие горы Аме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3259663"/>
            <a:ext cx="5373626" cy="31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Тянь-Шань (Киргизия) Горный поход с Туристическим Клубом &quot;ТРИКОНЯ&quot;  Красноярск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92" y="3259662"/>
            <a:ext cx="5707008" cy="31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3590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397779" y="149453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97779" y="236677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254291" y="5369664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254291" y="83840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346703" y="1267316"/>
            <a:ext cx="9177331" cy="32491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81050" indent="-742950" algn="just" defTabSz="685800">
              <a:lnSpc>
                <a:spcPct val="100000"/>
              </a:lnSpc>
              <a:buAutoNum type="arabicPeriod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5- 58-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sahifalaridagi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Yer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81050" indent="-742950" algn="just" defTabSz="685800">
              <a:lnSpc>
                <a:spcPct val="100000"/>
              </a:lnSpc>
              <a:buAutoNum type="arabicPeriod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Yozuvsiz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nomlarini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81050" indent="-742950" algn="just" defTabSz="685800">
              <a:lnSpc>
                <a:spcPct val="100000"/>
              </a:lnSpc>
              <a:buAutoNum type="arabicPeriod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1745" y="4373006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5"/>
          <p:cNvSpPr/>
          <p:nvPr/>
        </p:nvSpPr>
        <p:spPr>
          <a:xfrm>
            <a:off x="3635235" y="5107136"/>
            <a:ext cx="525127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7166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22" y="976865"/>
            <a:ext cx="9447274" cy="559511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7361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391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Materiklar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okeanlar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nomini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yozing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6980" y="2542165"/>
            <a:ext cx="1695595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77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4858" y="0"/>
            <a:ext cx="12189015" cy="10541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bilasizmi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800" y="880180"/>
            <a:ext cx="11823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173129"/>
              </p:ext>
            </p:extLst>
          </p:nvPr>
        </p:nvGraphicFramePr>
        <p:xfrm>
          <a:off x="355600" y="1193800"/>
          <a:ext cx="11315700" cy="5422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8445500"/>
              </a:tblGrid>
              <a:tr h="911235">
                <a:tc>
                  <a:txBody>
                    <a:bodyPr/>
                    <a:lstStyle/>
                    <a:p>
                      <a:pPr algn="ctr">
                        <a:spcBef>
                          <a:spcPts val="3000"/>
                        </a:spcBef>
                      </a:pPr>
                      <a:r>
                        <a:rPr lang="en-US" sz="28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Zilzila</a:t>
                      </a: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8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kuchi</a:t>
                      </a:r>
                      <a:endParaRPr lang="en-US" sz="2800" b="1" kern="1200" dirty="0" smtClean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Nima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sodir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ball</a:t>
                      </a:r>
                    </a:p>
                    <a:p>
                      <a:pPr algn="ctr"/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kern="1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sz="3000" b="1" kern="1200" dirty="0" smtClean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devorlarida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yoriqlar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paydo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ball</a:t>
                      </a:r>
                    </a:p>
                    <a:p>
                      <a:pPr algn="ctr"/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yuzasi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relyefi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o‘zgaradi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Yerda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tik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turgan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narsa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qolmaydi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11-12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ballni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halokatli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zilzila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deyiladi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30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91665" y="0"/>
            <a:ext cx="1892492" cy="110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4858" y="0"/>
            <a:ext cx="12189015" cy="10541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800" y="880180"/>
            <a:ext cx="11823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750935"/>
              </p:ext>
            </p:extLst>
          </p:nvPr>
        </p:nvGraphicFramePr>
        <p:xfrm>
          <a:off x="320610" y="1259633"/>
          <a:ext cx="11315700" cy="386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8445500"/>
              </a:tblGrid>
              <a:tr h="719789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Zilzila</a:t>
                      </a:r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kuchi</a:t>
                      </a:r>
                      <a:endParaRPr lang="ru-RU" sz="28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Nima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sodir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ball</a:t>
                      </a:r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Zilzilani</a:t>
                      </a: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0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odamlar</a:t>
                      </a: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0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sezmaydi</a:t>
                      </a: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7 ball</a:t>
                      </a:r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devorlarida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yoriqlar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paydo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ball</a:t>
                      </a:r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Devorlar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qulaydi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bosib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12 ball</a:t>
                      </a:r>
                      <a:endParaRPr lang="ru-RU" sz="3000" b="1" kern="1200" dirty="0" smtClean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yuzasi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relyefi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o‘zgaradi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Yerda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tik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turgan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narsa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qolmaydi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11-12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ballni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halokatli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zilzila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deyiladi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30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" y="4220196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глобуса (3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9707"/>
          <a:stretch/>
        </p:blipFill>
        <p:spPr bwMode="auto">
          <a:xfrm>
            <a:off x="4022947" y="2914225"/>
            <a:ext cx="2509974" cy="337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99140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yuzasidagi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notekisliklar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6951" y="1047145"/>
            <a:ext cx="11589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Globus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tashlasangiz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ko‘rasiz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Наше Новоселье want : Большая карта ми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04" y="2841865"/>
            <a:ext cx="5337109" cy="35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59615" y="5903036"/>
            <a:ext cx="1492898" cy="4623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4"/>
          <a:srcRect r="6036"/>
          <a:stretch/>
        </p:blipFill>
        <p:spPr bwMode="auto">
          <a:xfrm>
            <a:off x="-119157" y="2651525"/>
            <a:ext cx="4142104" cy="390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91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817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kuchlari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6951" y="1197560"/>
            <a:ext cx="11589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notekisligiga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b="1" dirty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b="1" dirty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kuchlari</a:t>
            </a:r>
            <a:r>
              <a:rPr lang="en-US" sz="3200" b="1" dirty="0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Море ясности – Огонек № 28 (5623) от 20.07.20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5"/>
          <a:stretch/>
        </p:blipFill>
        <p:spPr bwMode="auto">
          <a:xfrm>
            <a:off x="280926" y="2767220"/>
            <a:ext cx="5477069" cy="394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нутреннее ядро Земли действительно твердое, хотя и немного пластичное •  Владислав Стрекопытов • Новости науки на «Элементах» • Геофизи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7880" r="3264" b="7831"/>
          <a:stretch/>
        </p:blipFill>
        <p:spPr bwMode="auto">
          <a:xfrm>
            <a:off x="5841970" y="2767220"/>
            <a:ext cx="4561419" cy="382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05111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kuchlari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121871"/>
            <a:ext cx="11589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6" t="-868" r="13312" b="868"/>
          <a:stretch/>
        </p:blipFill>
        <p:spPr bwMode="auto">
          <a:xfrm>
            <a:off x="550505" y="3183974"/>
            <a:ext cx="4727481" cy="350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Гифка лава гиф картинка, скачать анимированный gif на GIFER от Votil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65" y="3199179"/>
            <a:ext cx="5003573" cy="34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817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85" y="146448"/>
            <a:ext cx="121890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yuzasi</a:t>
            </a:r>
            <a:r>
              <a:rPr lang="en-US" sz="3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relyefini</a:t>
            </a:r>
            <a:r>
              <a:rPr lang="en-US" sz="3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tashqi</a:t>
            </a:r>
            <a:r>
              <a:rPr lang="en-US" sz="3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kuchlar</a:t>
            </a:r>
            <a:r>
              <a:rPr lang="en-US" sz="3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ham </a:t>
            </a:r>
            <a:r>
              <a:rPr lang="en-US" sz="3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o‘zgartiradi</a:t>
            </a:r>
            <a:r>
              <a:rPr lang="en-US" sz="3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0927" y="1296506"/>
            <a:ext cx="4459026" cy="84904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9309" y="2347334"/>
            <a:ext cx="1694055" cy="84904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95833" y="3812342"/>
            <a:ext cx="2245568" cy="849046"/>
          </a:xfrm>
          <a:prstGeom prst="roundRect">
            <a:avLst/>
          </a:prstGeom>
          <a:solidFill>
            <a:srgbClr val="006666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25648" y="2385894"/>
            <a:ext cx="2982686" cy="84904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40923" y="1383280"/>
            <a:ext cx="3368594" cy="84904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34179" y="3158044"/>
            <a:ext cx="3511421" cy="849046"/>
          </a:xfrm>
          <a:prstGeom prst="roundRect">
            <a:avLst/>
          </a:prstGeom>
          <a:solidFill>
            <a:srgbClr val="149C2E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Файл:Water drop impact on a water-surface - (2).jpg — Викицитатни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7" y="3303371"/>
            <a:ext cx="2246374" cy="170579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ind гифки, анимированные GIF изображения wind - скачать гиф картинки на 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58" y="4833331"/>
            <a:ext cx="3143939" cy="15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олнце | Шарарам вики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85" y="1227266"/>
            <a:ext cx="1926834" cy="192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Строение ледникаЛедник - это масса природного наземного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80" y="3365265"/>
            <a:ext cx="2499420" cy="170780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Мир растений и животных - окружающий мир, уро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979" y="4079819"/>
            <a:ext cx="3345838" cy="210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7566</TotalTime>
  <Words>905</Words>
  <Application>Microsoft Office PowerPoint</Application>
  <PresentationFormat>Широкоэкранный</PresentationFormat>
  <Paragraphs>157</Paragraphs>
  <Slides>39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Trebuchet MS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Dunyo okeani</vt:lpstr>
      <vt:lpstr>Dunyo okeani maydoni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849</cp:revision>
  <dcterms:created xsi:type="dcterms:W3CDTF">2020-04-09T12:18:10Z</dcterms:created>
  <dcterms:modified xsi:type="dcterms:W3CDTF">2020-11-20T04:43:06Z</dcterms:modified>
</cp:coreProperties>
</file>