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00" r:id="rId2"/>
    <p:sldId id="626" r:id="rId3"/>
    <p:sldId id="697" r:id="rId4"/>
    <p:sldId id="708" r:id="rId5"/>
    <p:sldId id="627" r:id="rId6"/>
    <p:sldId id="678" r:id="rId7"/>
    <p:sldId id="679" r:id="rId8"/>
    <p:sldId id="654" r:id="rId9"/>
    <p:sldId id="689" r:id="rId10"/>
    <p:sldId id="677" r:id="rId11"/>
    <p:sldId id="680" r:id="rId12"/>
    <p:sldId id="660" r:id="rId13"/>
    <p:sldId id="681" r:id="rId14"/>
    <p:sldId id="682" r:id="rId15"/>
    <p:sldId id="667" r:id="rId16"/>
    <p:sldId id="698" r:id="rId17"/>
    <p:sldId id="685" r:id="rId18"/>
    <p:sldId id="668" r:id="rId19"/>
    <p:sldId id="686" r:id="rId20"/>
    <p:sldId id="687" r:id="rId21"/>
    <p:sldId id="669" r:id="rId22"/>
    <p:sldId id="662" r:id="rId23"/>
    <p:sldId id="670" r:id="rId24"/>
    <p:sldId id="671" r:id="rId25"/>
    <p:sldId id="672" r:id="rId26"/>
    <p:sldId id="694" r:id="rId27"/>
    <p:sldId id="693" r:id="rId28"/>
    <p:sldId id="673" r:id="rId29"/>
    <p:sldId id="695" r:id="rId30"/>
    <p:sldId id="663" r:id="rId31"/>
    <p:sldId id="674" r:id="rId32"/>
    <p:sldId id="705" r:id="rId33"/>
    <p:sldId id="664" r:id="rId34"/>
    <p:sldId id="707" r:id="rId35"/>
    <p:sldId id="675" r:id="rId36"/>
    <p:sldId id="696" r:id="rId37"/>
    <p:sldId id="676" r:id="rId38"/>
    <p:sldId id="704" r:id="rId39"/>
    <p:sldId id="699" r:id="rId40"/>
    <p:sldId id="700" r:id="rId41"/>
    <p:sldId id="701" r:id="rId42"/>
    <p:sldId id="702" r:id="rId43"/>
    <p:sldId id="703" r:id="rId44"/>
    <p:sldId id="63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626"/>
            <p14:sldId id="697"/>
            <p14:sldId id="708"/>
            <p14:sldId id="627"/>
            <p14:sldId id="678"/>
            <p14:sldId id="679"/>
            <p14:sldId id="654"/>
            <p14:sldId id="689"/>
            <p14:sldId id="677"/>
            <p14:sldId id="680"/>
            <p14:sldId id="660"/>
            <p14:sldId id="681"/>
            <p14:sldId id="682"/>
            <p14:sldId id="667"/>
            <p14:sldId id="698"/>
            <p14:sldId id="685"/>
            <p14:sldId id="668"/>
            <p14:sldId id="686"/>
            <p14:sldId id="687"/>
            <p14:sldId id="669"/>
            <p14:sldId id="662"/>
            <p14:sldId id="670"/>
            <p14:sldId id="671"/>
            <p14:sldId id="672"/>
            <p14:sldId id="694"/>
            <p14:sldId id="693"/>
            <p14:sldId id="673"/>
            <p14:sldId id="695"/>
            <p14:sldId id="663"/>
            <p14:sldId id="674"/>
            <p14:sldId id="705"/>
            <p14:sldId id="664"/>
            <p14:sldId id="707"/>
            <p14:sldId id="675"/>
            <p14:sldId id="696"/>
            <p14:sldId id="676"/>
            <p14:sldId id="704"/>
            <p14:sldId id="699"/>
            <p14:sldId id="700"/>
            <p14:sldId id="701"/>
            <p14:sldId id="702"/>
            <p14:sldId id="703"/>
            <p14:sldId id="6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49C2E"/>
    <a:srgbClr val="19C139"/>
    <a:srgbClr val="0033CC"/>
    <a:srgbClr val="A80058"/>
    <a:srgbClr val="0087FE"/>
    <a:srgbClr val="996633"/>
    <a:srgbClr val="000000"/>
    <a:srgbClr val="00DB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84235" autoAdjust="0"/>
  </p:normalViewPr>
  <p:slideViewPr>
    <p:cSldViewPr snapToGrid="0">
      <p:cViewPr varScale="1">
        <p:scale>
          <a:sx n="59" d="100"/>
          <a:sy n="59" d="100"/>
        </p:scale>
        <p:origin x="12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01.12.2020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7335" y="2400610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67334" y="4637624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5-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23769" y="2283325"/>
            <a:ext cx="7202413" cy="33538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Mavzu</a:t>
            </a:r>
            <a:r>
              <a:rPr sz="7200" b="1" dirty="0" smtClean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Ko‘l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va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muzliklar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. </a:t>
            </a:r>
          </a:p>
          <a:p>
            <a:pPr algn="ctr"/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Yer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osti</a:t>
            </a:r>
            <a:r>
              <a:rPr lang="en-US" sz="7200" b="1" dirty="0" smtClean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7200" b="1" dirty="0" err="1" smtClean="0">
                <a:solidFill>
                  <a:srgbClr val="000099"/>
                </a:solidFill>
                <a:latin typeface="Arial"/>
                <a:cs typeface="Arial"/>
              </a:rPr>
              <a:t>suvlari</a:t>
            </a:r>
            <a:endParaRPr sz="72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4098" name="Picture 2" descr="Самые красивые озера мира - Muz4in.Net - P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87" y="2400610"/>
            <a:ext cx="3081476" cy="2395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Kaspiy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1184308"/>
            <a:ext cx="11502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376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194" name="Picture 2" descr="Самое большое озеро в мире — Каспийское море | Великая Эпох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6" y="2436833"/>
            <a:ext cx="3329304" cy="39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спийское море - Сайт о мор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/>
          <a:stretch/>
        </p:blipFill>
        <p:spPr bwMode="auto">
          <a:xfrm>
            <a:off x="4012085" y="2436833"/>
            <a:ext cx="7814154" cy="38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Baykal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240" y="1236504"/>
            <a:ext cx="11907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Baykal.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1620 m. </a:t>
            </a:r>
          </a:p>
        </p:txBody>
      </p:sp>
      <p:pic>
        <p:nvPicPr>
          <p:cNvPr id="2050" name="Picture 2" descr="Байкал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968053"/>
            <a:ext cx="6832600" cy="406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зеро Байкал / Интересное / Статьи / Еще / Обо все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1968053"/>
            <a:ext cx="4683760" cy="40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Orol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68" y="1077690"/>
            <a:ext cx="120966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kichrayib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076" name="Picture 4" descr="Есть ли шанс спасти Аральское море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2" y="2793958"/>
            <a:ext cx="4003040" cy="385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уры на Аральское море: индивидуальные туры, туры на выходны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6826"/>
          <a:stretch/>
        </p:blipFill>
        <p:spPr bwMode="auto">
          <a:xfrm>
            <a:off x="6630539" y="2978917"/>
            <a:ext cx="5466080" cy="366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Аральское море. Часть 1: Встреча с морем — Письма о Ташкен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62" y="2978917"/>
            <a:ext cx="3241040" cy="366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0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Tektonik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678" y="1132112"/>
            <a:ext cx="6232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to‘ldirgan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chuqurliklar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pasayishidan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yorilishidan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chuqurliklar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3" t="17232" r="2856" b="1982"/>
          <a:stretch/>
        </p:blipFill>
        <p:spPr>
          <a:xfrm>
            <a:off x="6488791" y="1542869"/>
            <a:ext cx="5559075" cy="3448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9100" y="5486451"/>
            <a:ext cx="1109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chuqurliklar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258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Tektonik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3438" y="1132112"/>
            <a:ext cx="9485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Issiqko‘l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Baykal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ko‘llardir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Иссык-Кульская область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8" y="1861868"/>
            <a:ext cx="5528177" cy="43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к изменился уровень воды в озере Иссык-Куль за тысячелетия. Гифка |  Expres.lif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r="10197"/>
          <a:stretch/>
        </p:blipFill>
        <p:spPr bwMode="auto">
          <a:xfrm>
            <a:off x="3310494" y="1861868"/>
            <a:ext cx="2472821" cy="17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Байкал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37" y="1861868"/>
            <a:ext cx="5825583" cy="43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413048"/>
              </p:ext>
            </p:extLst>
          </p:nvPr>
        </p:nvGraphicFramePr>
        <p:xfrm>
          <a:off x="9324807" y="1851925"/>
          <a:ext cx="2476113" cy="178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Image" r:id="rId6" imgW="7961760" imgH="5726880" progId="Photoshop.Image.13">
                  <p:embed/>
                </p:oleObj>
              </mc:Choice>
              <mc:Fallback>
                <p:oleObj name="Image" r:id="rId6" imgW="7961760" imgH="5726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24807" y="1851925"/>
                        <a:ext cx="2476113" cy="178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51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To‘g‘on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000" y="1132112"/>
            <a:ext cx="11589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Tog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vodiylarida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to‘g‘on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vodiyni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to‘sib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qolishidan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Pomir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Sarez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Сарезское озеро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97" y="2990827"/>
            <a:ext cx="6299199" cy="37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Озеро Сарез в эпицентре землетрясения: реальная угроза для регио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556000"/>
            <a:ext cx="472402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O‘zan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000" y="1132112"/>
            <a:ext cx="115896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Tekislikdagi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ilonizi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o‘zanlarda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o‘zanlar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o‘zan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652" name="Picture 4" descr="выгозеро - Самое интересное в блог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78" y="2802663"/>
            <a:ext cx="5381122" cy="349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Марий Эл, озеро &quot;Морской глаз&quot;. 2009 год | VeniVidi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81244"/>
            <a:ext cx="54356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208208"/>
            <a:ext cx="10229849" cy="346647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000" y="1132112"/>
            <a:ext cx="11589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Agar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quyilsa-yu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bironta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chiqmasa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oqar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56000" y="6184900"/>
            <a:ext cx="1358900" cy="489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Baykal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797" y="1236504"/>
            <a:ext cx="11704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Baykal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Angara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Baykal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Что посмотреть и чем заняться на Байкале: Россия: Путешествия: Lenta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7" y="299083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Ангара – дочь Байкал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43" y="3043025"/>
            <a:ext cx="5633228" cy="370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Oqmas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797" y="1189750"/>
            <a:ext cx="11704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o‘lkalardagi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qo‘shilgan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bug‘lanib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 descr="солёноеозеро Instagram posts (photos and videos) - Picuki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17" y="2990830"/>
            <a:ext cx="5156653" cy="35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Самое соленое озеро в мире, самые соленые озера на плане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944076"/>
            <a:ext cx="5676899" cy="35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1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0" name="Прямоугольник 49"/>
          <p:cNvSpPr/>
          <p:nvPr/>
        </p:nvSpPr>
        <p:spPr>
          <a:xfrm>
            <a:off x="482600" y="63825"/>
            <a:ext cx="1140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Bilasizmi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39" t="31336" r="5868"/>
          <a:stretch/>
        </p:blipFill>
        <p:spPr>
          <a:xfrm>
            <a:off x="143378" y="951713"/>
            <a:ext cx="11887200" cy="5637489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102739" y="4762500"/>
            <a:ext cx="494661" cy="74072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7505700" y="4054878"/>
            <a:ext cx="393700" cy="9122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3860800" y="1752600"/>
            <a:ext cx="2438400" cy="419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2400" y="5558611"/>
            <a:ext cx="2438400" cy="419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296400" y="1273690"/>
            <a:ext cx="2438400" cy="419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966200" y="4009706"/>
            <a:ext cx="2768600" cy="419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60800" y="1747579"/>
            <a:ext cx="361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2400" y="5608379"/>
            <a:ext cx="361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96400" y="1328479"/>
            <a:ext cx="361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966200" y="4004685"/>
            <a:ext cx="361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 интересных фактов о Мертвом море - Вокруг Св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71" y="2758279"/>
            <a:ext cx="5148136" cy="36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O‘lik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dengiz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797" y="1236504"/>
            <a:ext cx="11700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yarimorolidagi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O‘lik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270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grammgacha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4" descr="SANDRA|Восточная сказ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03" y="2758279"/>
            <a:ext cx="5148208" cy="36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852727"/>
              </p:ext>
            </p:extLst>
          </p:nvPr>
        </p:nvGraphicFramePr>
        <p:xfrm>
          <a:off x="225797" y="2701727"/>
          <a:ext cx="1785883" cy="3684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Image" r:id="rId5" imgW="2412360" imgH="4977720" progId="Photoshop.Image.13">
                  <p:embed/>
                </p:oleObj>
              </mc:Choice>
              <mc:Fallback>
                <p:oleObj name="Image" r:id="rId5" imgW="2412360" imgH="4977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5797" y="2701727"/>
                        <a:ext cx="1785883" cy="3684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29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087" y="1157531"/>
            <a:ext cx="5620013" cy="3416320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Ko‘llardan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maqsadlarda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ko‘llardan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balchiq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kasalliklarni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davolashda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qo‘llaniladi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5797" y="4652824"/>
            <a:ext cx="11704320" cy="1754326"/>
          </a:xfrm>
          <a:prstGeom prst="rect">
            <a:avLst/>
          </a:prstGeom>
          <a:solidFill>
            <a:srgbClr val="149C2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baliqchilik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parrandachilikni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rivojlantirishda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toza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xo‘jaliklarni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ta’minlashda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410" name="Picture 2" descr="Эксперт: Из КМНС рыбачить может только каждый пят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157531"/>
            <a:ext cx="6177017" cy="3644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omborlari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132113"/>
            <a:ext cx="118786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nsonlar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omborlari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etishadi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386" name="Picture 2" descr="качество воды водозранилище гес ~ Русло.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7" y="2886439"/>
            <a:ext cx="5816600" cy="3564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оездка на Чарвакское водохранилищ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57" y="2815642"/>
            <a:ext cx="5713993" cy="3564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6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Muzliklar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8778" y="1310187"/>
            <a:ext cx="50419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to‘planib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ko‘llarni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muzlardan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8778" y="4664678"/>
            <a:ext cx="11836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yog‘gan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ulgurmay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zichlashib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muzga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Pomir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tog‘laridagi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3500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Ледники тают в шесть раз быстрее, чем 30 лет назад - Korresponden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80" y="1310187"/>
            <a:ext cx="3868420" cy="32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Горный ледник широкоформатные hd обои на рабочий стол 1920х1080 1366х768  скач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1310188"/>
            <a:ext cx="3276600" cy="32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chizig‘i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132113"/>
            <a:ext cx="73025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yig‘iladigan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muzlik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balandlikning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qutbiy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sathigacha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okeanidagi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orollarda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muzlik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qoplanib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770" name="Picture 2" descr="Qor chizig'ining balandligini nima aniqlaydi? | Hamma uchun foydali  ma'lumotla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1236504"/>
            <a:ext cx="4430050" cy="275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Интересные факты о Северном Ледовитом океане - Интересные фак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88" y="4092191"/>
            <a:ext cx="4548481" cy="26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9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thumb/e/e0/Antarctica_6400px_from_Blue_Marble.jpg/220px-Antarctica_6400px_from_Blue_Mar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72" y="3244604"/>
            <a:ext cx="3685651" cy="35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Muzliklar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841" y="1028613"/>
            <a:ext cx="1185227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yuzasini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qoplab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Muzning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metrga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Выставка &quot;Антарктида: два века исследований&quot; к 200-летию открытия континен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4"/>
          <a:stretch/>
        </p:blipFill>
        <p:spPr bwMode="auto">
          <a:xfrm>
            <a:off x="254000" y="3244605"/>
            <a:ext cx="4556126" cy="35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Гренландия - среди китов и айсберго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/>
          <a:stretch/>
        </p:blipFill>
        <p:spPr bwMode="auto">
          <a:xfrm>
            <a:off x="8412868" y="3244604"/>
            <a:ext cx="3835435" cy="35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Muzliklar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000" y="1236504"/>
            <a:ext cx="5618480" cy="5078313"/>
          </a:xfrm>
          <a:prstGeom prst="rect">
            <a:avLst/>
          </a:prstGeom>
          <a:noFill/>
          <a:ln w="698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siljib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muzlik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bo‘linib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suzib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yuruvchi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tog‘larini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aysberglar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Айсберги (50 фото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7"/>
          <a:stretch/>
        </p:blipFill>
        <p:spPr bwMode="auto">
          <a:xfrm>
            <a:off x="5963657" y="1236504"/>
            <a:ext cx="6056893" cy="4869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0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Aysberglar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Первые айсберги из Антарктиды доставят в ОАЭ | islam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112"/>
            <a:ext cx="7479571" cy="5318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79571" y="1460024"/>
            <a:ext cx="42653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Aysberg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gollandcha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iys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nemischa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“berg”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Aysberglar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230" y="1236504"/>
            <a:ext cx="5242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aysberglar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Aysbergning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tagida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Aysberglar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okeanlardagi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kemalar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qatnovi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xavfli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Почему айсберги бывают не только белого цвет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19" y="1132112"/>
            <a:ext cx="6697038" cy="518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670150" y="1275477"/>
            <a:ext cx="3057289" cy="590629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170 km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76919" y="5576490"/>
            <a:ext cx="2315610" cy="590629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04229" y="3724419"/>
            <a:ext cx="3057289" cy="590629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450" y="1183974"/>
            <a:ext cx="62293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bo‘shliq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yoriqlaridagi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yetarli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yog‘ib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turishi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yuzadagi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chuqurga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o‘tkazib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yuboradigan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Потребителей обяжут рационально использовать водные ресурсы | NORMA.U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1236504"/>
            <a:ext cx="5353050" cy="51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7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0" name="Прямоугольник 49"/>
          <p:cNvSpPr/>
          <p:nvPr/>
        </p:nvSpPr>
        <p:spPr>
          <a:xfrm>
            <a:off x="482600" y="63825"/>
            <a:ext cx="1140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To‘g‘ri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javob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39" t="31336" r="5868"/>
          <a:stretch/>
        </p:blipFill>
        <p:spPr>
          <a:xfrm>
            <a:off x="143378" y="982134"/>
            <a:ext cx="11887200" cy="5637489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102739" y="4762500"/>
            <a:ext cx="494661" cy="74072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7505700" y="4054878"/>
            <a:ext cx="393700" cy="9122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9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59" y="1132112"/>
            <a:ext cx="118786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sekin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shimilishi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g‘ovaklik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darajasiga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shag‘al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shag‘al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o‘tkazuvchi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Granit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qumtosh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o‘tkazmaydi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o‘tkazmaydigan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Geologik tuzilishi va yer yuzasining taraqqiyo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4548432"/>
            <a:ext cx="463867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ok: jinslarning turlari. kelib chiqishi va gazni. jinslarning turl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9" y="4548432"/>
            <a:ext cx="5375878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600" y="1236504"/>
            <a:ext cx="568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qatlam-qatlam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yotganligidan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G‘ovakliklarida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009" t="12059" r="1315" b="2135"/>
          <a:stretch/>
        </p:blipFill>
        <p:spPr>
          <a:xfrm>
            <a:off x="5809243" y="1132112"/>
            <a:ext cx="6204957" cy="5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271" y="1446821"/>
            <a:ext cx="57691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o‘tkazmaydigan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009" t="12059" r="1315" b="2135"/>
          <a:stretch/>
        </p:blipFill>
        <p:spPr>
          <a:xfrm>
            <a:off x="5867400" y="1132112"/>
            <a:ext cx="6141457" cy="5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08483" y="1255590"/>
            <a:ext cx="63184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Agar tog‘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tovoq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burg‘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qudug‘idan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otilib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quduqlar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artezian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quduqlar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062" t="4976" r="2213" b="11252"/>
          <a:stretch/>
        </p:blipFill>
        <p:spPr>
          <a:xfrm>
            <a:off x="146217" y="1236504"/>
            <a:ext cx="5473366" cy="39894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117" y="5209507"/>
            <a:ext cx="59432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 – Grunt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 –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062" t="4976" r="2213" b="11252"/>
          <a:stretch/>
        </p:blipFill>
        <p:spPr>
          <a:xfrm>
            <a:off x="146217" y="1236504"/>
            <a:ext cx="5473366" cy="39894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117" y="5209507"/>
            <a:ext cx="59432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 – Grunt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 –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37626" y="1132112"/>
            <a:ext cx="64049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grunt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Grunt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turganligi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74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236504"/>
            <a:ext cx="49862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/>
              <a:t>  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Grunt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jinslaridagi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g‘ovaklar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jarlarda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vodiylarida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pastliklarda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buloqlarni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009" t="12059" r="1315" b="2135"/>
          <a:stretch/>
        </p:blipFill>
        <p:spPr>
          <a:xfrm>
            <a:off x="5138683" y="1184307"/>
            <a:ext cx="6888480" cy="462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700" y="1373413"/>
            <a:ext cx="650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qishloqlarda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artezian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(burg‘)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quduqlar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xo‘jaliklari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ehtiyojlariga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sarflanadi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Артезианские подземные воды: что это такое, как их добывают и строю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236504"/>
            <a:ext cx="4837405" cy="47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5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Mineral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132113"/>
            <a:ext cx="118786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qatlamlaridagi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minerallar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 descr="Какими свойствами подземные воды отличаются от поверхностных вод? - O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57" y="2886439"/>
            <a:ext cx="5384800" cy="35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Артезианская скважина на даче - Статья - Журнал - FORUM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9" y="2903489"/>
            <a:ext cx="5359400" cy="355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Mineral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132113"/>
            <a:ext cx="118786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Mineral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kasalliklarni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davolash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davolanish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maskanlari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buloqlar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yoniga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quriladi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shifobaxsh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Toshkent,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Chimyon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Chortoq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22" name="Picture 2" descr="Санаторно - курортное лечение на курортах КМВ, Кавказские Минеральные Воды:  Ессентуки, Пятигорск, Кисловодск, Железноводск, Россия, Royalmed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994435"/>
            <a:ext cx="5200650" cy="24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Зона отдыха &quot;Жемчужина Чаткала&quot;. Курорты Узбекистана, семейный отдых в  Узбекиста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8" y="3994435"/>
            <a:ext cx="5422900" cy="24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2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G‘aroyib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Foto: 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94" y="1254097"/>
            <a:ext cx="6793904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038" y="1254097"/>
            <a:ext cx="471386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Besh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rangli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ko‘lni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mineral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tuzlar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o‘tlari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mo‘jizakor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ravishda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bezagan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Uning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rangi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vaqti-vaqti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sariqdan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to‘q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yashilgacha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o‘zgaradi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Biroq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ko‘l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asosan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ko‘k-olmos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rangda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Ko‘lning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suvi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kamaymaydi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qishda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muzlamaydi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Xitoyda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bu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ko‘lni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mahalliy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sehrli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deb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hisoblaydi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092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6028267" cy="3390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366" y="0"/>
            <a:ext cx="6028267" cy="3390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6066365" cy="3505200"/>
          </a:xfrm>
          <a:prstGeom prst="rect">
            <a:avLst/>
          </a:prstGeom>
        </p:spPr>
      </p:pic>
      <p:pic>
        <p:nvPicPr>
          <p:cNvPr id="5" name="Picture 2" descr="Эксперт: Из КМНС рыбачить может только каждый пяты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49" y="3371850"/>
            <a:ext cx="5875697" cy="3467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8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G‘aroyib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601" y="1158874"/>
            <a:ext cx="5410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Pushti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ko‘l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yoki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Retba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ko‘li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Senegalda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Bunday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rang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suvdagi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sonli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bakteriyalar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yuzaga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kelgan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Quyosh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nurini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yutgan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mikroorganizmlar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suvning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rangini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o‘zgartiruvchi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pigmentlar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ishlab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chiqaradi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Ko‘lda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boshqa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organik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hayot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mavjud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emas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Tuz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suvning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tarkibida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40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foizni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tashkil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Qariyb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50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yildan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buyon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ko‘l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havzasidan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tuz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qazib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olinadi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3556" name="Picture 4" descr="Foto: 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158874"/>
            <a:ext cx="6340475" cy="49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7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G‘aroyib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551" y="968087"/>
            <a:ext cx="47751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Kelimutu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ko‘li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Indoneziyaning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Flores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orolidagi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Kelimutu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vulqonining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uchta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kraterida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joylashgan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Ko‘llar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nafaqat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turli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rangda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balki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ularning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rangi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o‘zgarishi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mumkin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Ko‘lning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rangi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tarkibidagi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mineral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moddalarga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bog‘liq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4578" name="Picture 2" descr="Foto: Ad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58874"/>
            <a:ext cx="6854825" cy="51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5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97708" y="10296"/>
            <a:ext cx="11804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Xulosa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492" t="15396" r="28413" b="20829"/>
          <a:stretch/>
        </p:blipFill>
        <p:spPr>
          <a:xfrm>
            <a:off x="94360" y="1036254"/>
            <a:ext cx="5469397" cy="39802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1568" y="5024054"/>
            <a:ext cx="5645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Ko‘l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tabiiy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chuqurlikda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to‘plangan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suv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havzasi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4000" dirty="0"/>
          </a:p>
        </p:txBody>
      </p:sp>
      <p:pic>
        <p:nvPicPr>
          <p:cNvPr id="25602" name="Picture 2" descr="https://upload.wikimedia.org/wikipedia/commons/thumb/3/3f/155_-_Glacier_Perito_Moreno_-_Panorama_de_la_partie_nord_-_Janvier_2010.jpg/1920px-155_-_Glacier_Perito_Moreno_-_Panorama_de_la_partie_nord_-_Janvier_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65" y="3065998"/>
            <a:ext cx="6134100" cy="29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47365" y="1077853"/>
            <a:ext cx="62551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Muzliklar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quruqlikda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qor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to‘planib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hosil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bo‘lgan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ko‘p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yillik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muzlar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812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197708" y="10296"/>
            <a:ext cx="11804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Xulosa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708" y="1565714"/>
            <a:ext cx="62411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Yer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osti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suvlari</a:t>
            </a:r>
            <a:r>
              <a:rPr lang="en-US" sz="4000" dirty="0"/>
              <a:t> 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Yer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poʻstining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yuqori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qismidagi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togʻ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jinslari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qatlamlarining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gʻovak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boʻshliqlarida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</a:rPr>
              <a:t>joylashgan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suvlar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626" name="Picture 2" descr="Территория чистой воды » Поверхностные и подземные в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83" y="1208828"/>
            <a:ext cx="5310147" cy="44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2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434351" y="1470272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40533" y="238172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1" y="546409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0" y="6002"/>
            <a:ext cx="12173957" cy="84766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762874" y="1273934"/>
            <a:ext cx="9081300" cy="3465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87" algn="just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66- 71-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sahifalaridagi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Yozuvsiz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nomlarini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(5 ta)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0"/>
          <p:cNvSpPr>
            <a:spLocks noChangeArrowheads="1"/>
          </p:cNvSpPr>
          <p:nvPr/>
        </p:nvSpPr>
        <p:spPr bwMode="auto">
          <a:xfrm>
            <a:off x="2965000" y="5136279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871" y="4471484"/>
            <a:ext cx="1808754" cy="197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3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527" y="1132112"/>
            <a:ext cx="116253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yuzasida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tushadigan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chuqurliklar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Ana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chuqurliklarda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to‘planib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5122" name="Picture 2" descr="Где находятся Великие Озёра? | Вопросы Quiz Club | Quizz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2886438"/>
            <a:ext cx="6096000" cy="33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Озеро Тахо, Калифорния (Lake Tahoe) - фото, описание | США - Соединенные  Штаты Амер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95" y="2886438"/>
            <a:ext cx="5378002" cy="33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8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680" y="1132112"/>
            <a:ext cx="11391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2138" y="5243298"/>
            <a:ext cx="11391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dengizlardan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tutashmagan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0" name="Picture 2" descr="Красота так близко… — DRIV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1853105"/>
            <a:ext cx="5646469" cy="33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Чем моря отличаются от океанов? — Природа Ми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58" y="1835106"/>
            <a:ext cx="5893626" cy="34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-18043" y="10439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0734" y="1139374"/>
            <a:ext cx="11391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daryolardan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74205" y="5609728"/>
            <a:ext cx="9508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daryolardagi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oqmaydi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146" name="Picture 2" descr="Озеро Крейтер (Кратерное озеро), Crater Lake, штат Орегон, С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5" y="1894565"/>
            <a:ext cx="5573214" cy="3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Река - Анимированная картинка, анимация, gif, гиф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78" y="1894565"/>
            <a:ext cx="5661872" cy="3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7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81380" y="1047893"/>
            <a:ext cx="10763628" cy="1021178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2440" y="2568630"/>
            <a:ext cx="3752850" cy="106680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48891" y="2810606"/>
            <a:ext cx="2927115" cy="1228437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71558" y="2725293"/>
            <a:ext cx="3752850" cy="70649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5107" y="4264012"/>
            <a:ext cx="3752850" cy="106680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To‘g‘on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859" y="-23010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27472" y="4882680"/>
            <a:ext cx="2890331" cy="130222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Vulkanik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71558" y="4155927"/>
            <a:ext cx="3752850" cy="888086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Morena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036559" y="2108382"/>
            <a:ext cx="25385" cy="426371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54837" y="3825858"/>
            <a:ext cx="25385" cy="426371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99757" y="2276406"/>
            <a:ext cx="25385" cy="426371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9859380" y="2169101"/>
            <a:ext cx="25385" cy="426371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0075265" y="3619632"/>
            <a:ext cx="25385" cy="426371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87065" y="4341521"/>
            <a:ext cx="25385" cy="426371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487725" y="973456"/>
            <a:ext cx="3416738" cy="1036875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4871" y="2294811"/>
            <a:ext cx="2863360" cy="113850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rejimiga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237467" y="2303398"/>
            <a:ext cx="2686126" cy="106680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Chuqurligiga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4859" y="-23010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44841" y="2303398"/>
            <a:ext cx="2699422" cy="106680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Kattaligiga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66606" y="2294811"/>
            <a:ext cx="2644251" cy="106680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Sho‘rligiga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16200000">
            <a:off x="-289578" y="4684771"/>
            <a:ext cx="2665844" cy="736968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rot="16200000">
            <a:off x="960037" y="4684771"/>
            <a:ext cx="2665844" cy="736968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 rot="16200000">
            <a:off x="5930971" y="4657813"/>
            <a:ext cx="2665844" cy="736968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 rot="16200000">
            <a:off x="7040850" y="4657814"/>
            <a:ext cx="2665844" cy="736968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Каспийское море - Сайт о мор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/>
          <a:stretch/>
        </p:blipFill>
        <p:spPr bwMode="auto">
          <a:xfrm>
            <a:off x="3023021" y="3596244"/>
            <a:ext cx="3516689" cy="27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Байкал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79" y="3620661"/>
            <a:ext cx="3042302" cy="27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781285" y="1555722"/>
            <a:ext cx="1706440" cy="724893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904463" y="1587091"/>
            <a:ext cx="1991377" cy="657873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895199" y="2010331"/>
            <a:ext cx="842135" cy="293067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662854" y="1989636"/>
            <a:ext cx="845601" cy="304094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1246053" y="3433311"/>
            <a:ext cx="475713" cy="315729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1823881" y="3427266"/>
            <a:ext cx="398002" cy="293067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7209563" y="3354573"/>
            <a:ext cx="475713" cy="315729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8014692" y="3329379"/>
            <a:ext cx="446679" cy="348562"/>
          </a:xfrm>
          <a:prstGeom prst="straightConnector1">
            <a:avLst/>
          </a:prstGeom>
          <a:ln w="76200"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4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7619</TotalTime>
  <Words>1271</Words>
  <Application>Microsoft Office PowerPoint</Application>
  <PresentationFormat>Широкоэкранный</PresentationFormat>
  <Paragraphs>135</Paragraphs>
  <Slides>44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Tahoma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1415</cp:revision>
  <dcterms:created xsi:type="dcterms:W3CDTF">2020-04-09T12:18:10Z</dcterms:created>
  <dcterms:modified xsi:type="dcterms:W3CDTF">2020-12-01T07:34:53Z</dcterms:modified>
</cp:coreProperties>
</file>