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4" r:id="rId2"/>
    <p:sldId id="548" r:id="rId3"/>
    <p:sldId id="571" r:id="rId4"/>
    <p:sldId id="524" r:id="rId5"/>
    <p:sldId id="587" r:id="rId6"/>
    <p:sldId id="572" r:id="rId7"/>
    <p:sldId id="586" r:id="rId8"/>
    <p:sldId id="573" r:id="rId9"/>
    <p:sldId id="584" r:id="rId10"/>
    <p:sldId id="589" r:id="rId11"/>
    <p:sldId id="588" r:id="rId12"/>
    <p:sldId id="590" r:id="rId13"/>
    <p:sldId id="591" r:id="rId14"/>
    <p:sldId id="592" r:id="rId15"/>
    <p:sldId id="593" r:id="rId16"/>
    <p:sldId id="594" r:id="rId17"/>
    <p:sldId id="595" r:id="rId18"/>
    <p:sldId id="575" r:id="rId19"/>
    <p:sldId id="574" r:id="rId20"/>
    <p:sldId id="579" r:id="rId21"/>
    <p:sldId id="583" r:id="rId22"/>
    <p:sldId id="580" r:id="rId23"/>
    <p:sldId id="581" r:id="rId24"/>
    <p:sldId id="596" r:id="rId25"/>
    <p:sldId id="599" r:id="rId26"/>
    <p:sldId id="598" r:id="rId27"/>
    <p:sldId id="600" r:id="rId28"/>
    <p:sldId id="601" r:id="rId29"/>
    <p:sldId id="577" r:id="rId30"/>
    <p:sldId id="37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548"/>
            <p14:sldId id="571"/>
            <p14:sldId id="524"/>
            <p14:sldId id="587"/>
            <p14:sldId id="572"/>
            <p14:sldId id="586"/>
            <p14:sldId id="573"/>
            <p14:sldId id="584"/>
            <p14:sldId id="589"/>
            <p14:sldId id="588"/>
            <p14:sldId id="590"/>
            <p14:sldId id="591"/>
            <p14:sldId id="592"/>
            <p14:sldId id="593"/>
            <p14:sldId id="594"/>
            <p14:sldId id="595"/>
            <p14:sldId id="575"/>
            <p14:sldId id="574"/>
            <p14:sldId id="579"/>
            <p14:sldId id="583"/>
            <p14:sldId id="580"/>
            <p14:sldId id="581"/>
            <p14:sldId id="596"/>
            <p14:sldId id="599"/>
            <p14:sldId id="598"/>
            <p14:sldId id="600"/>
            <p14:sldId id="601"/>
            <p14:sldId id="577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663300"/>
    <a:srgbClr val="19C139"/>
    <a:srgbClr val="339966"/>
    <a:srgbClr val="CC0099"/>
    <a:srgbClr val="3333FF"/>
    <a:srgbClr val="CC66FF"/>
    <a:srgbClr val="9900FF"/>
    <a:srgbClr val="F49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1" autoAdjust="0"/>
    <p:restoredTop sz="96433" autoAdjust="0"/>
  </p:normalViewPr>
  <p:slideViewPr>
    <p:cSldViewPr snapToGrid="0">
      <p:cViewPr varScale="1">
        <p:scale>
          <a:sx n="71" d="100"/>
          <a:sy n="71" d="100"/>
        </p:scale>
        <p:origin x="4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10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1.jpeg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1638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FF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0792" y="2199997"/>
            <a:ext cx="8133926" cy="1104368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 algn="ctr">
              <a:spcBef>
                <a:spcPts val="212"/>
              </a:spcBef>
            </a:pPr>
            <a:r>
              <a:rPr sz="7000" b="1" spc="-11" dirty="0" err="1" smtClean="0">
                <a:latin typeface="Arial"/>
                <a:cs typeface="Arial"/>
              </a:rPr>
              <a:t>Mavzu</a:t>
            </a:r>
            <a:r>
              <a:rPr sz="7000" b="1" spc="-11" dirty="0" smtClean="0">
                <a:latin typeface="Arial"/>
                <a:cs typeface="Arial"/>
              </a:rPr>
              <a:t>:</a:t>
            </a:r>
            <a:r>
              <a:rPr lang="en-US" sz="7000" b="1" spc="-11" dirty="0" smtClean="0">
                <a:latin typeface="Arial"/>
                <a:cs typeface="Arial"/>
              </a:rPr>
              <a:t> </a:t>
            </a:r>
            <a:r>
              <a:rPr lang="en-US" sz="7000" b="1" spc="-11" dirty="0" err="1" smtClean="0">
                <a:latin typeface="Arial"/>
                <a:cs typeface="Arial"/>
              </a:rPr>
              <a:t>Shamol</a:t>
            </a:r>
            <a:endParaRPr sz="7000" b="1" i="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7346" y="2523650"/>
            <a:ext cx="737066" cy="1616149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0685" y="4453857"/>
            <a:ext cx="733727" cy="1540543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69341" y="292066"/>
            <a:ext cx="1865460" cy="1323797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A858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69339" y="328119"/>
            <a:ext cx="186546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33831" y="575869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5</a:t>
            </a:r>
            <a:r>
              <a:rPr sz="4800" b="1" spc="-11" dirty="0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98134" y="691978"/>
            <a:ext cx="807417" cy="579790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36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172509" y="282329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 dirty="0">
              <a:latin typeface="Arial 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xmlns="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0376" y="0"/>
            <a:ext cx="1745796" cy="1745796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&quot;veter.gif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12" y="3269080"/>
            <a:ext cx="5098929" cy="2886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3109306-0590-42BF-9F80-D4B2E5E53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4423" y="3269080"/>
            <a:ext cx="4718508" cy="288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0016" y="1087896"/>
            <a:ext cx="10183284" cy="1071106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Materiklar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yozda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atrofidagi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dengizlarga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qaraganda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 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ko‘proq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isib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ketadi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havo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bosimi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pasayadi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32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9116" y="5575229"/>
            <a:ext cx="11885084" cy="1071106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Dengizlarda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esa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havo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bosimi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yuqori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bo‘ladi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Natijada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butun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yoz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bo‘yi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dengizlardan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quruqlikka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tomon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esadi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32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026" name="Picture 2" descr="Картинки по запросу &quot;veter s morya.gif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85" y="2229609"/>
            <a:ext cx="6009215" cy="32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veter s morya.gif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1" y="2229609"/>
            <a:ext cx="5517092" cy="326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01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mussonniye vetri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500" b="14301"/>
          <a:stretch/>
        </p:blipFill>
        <p:spPr bwMode="auto">
          <a:xfrm>
            <a:off x="522511" y="2148316"/>
            <a:ext cx="4127645" cy="321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mussonniye vetri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7" t="35347" r="8737" b="17054"/>
          <a:stretch/>
        </p:blipFill>
        <p:spPr bwMode="auto">
          <a:xfrm>
            <a:off x="4022729" y="2205485"/>
            <a:ext cx="3931100" cy="31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9116" y="1096362"/>
            <a:ext cx="11885084" cy="1071106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Qishda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esa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quruqlik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sovib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ketadi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bosim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ortadi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Dengiz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iliq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bo‘ladi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Dengiz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ustida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bosim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pasayadi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32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9183" y="5225143"/>
            <a:ext cx="6771218" cy="1395791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Bir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yilda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o‘z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yo‘nalishini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ikki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marta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o‘zgartiradigan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shamollarga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musson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shamollari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deyiladi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. </a:t>
            </a:r>
            <a:endParaRPr lang="ru-RU" sz="28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05488" y="4409551"/>
            <a:ext cx="4146665" cy="1569660"/>
          </a:xfrm>
          <a:prstGeom prst="rect">
            <a:avLst/>
          </a:prstGeom>
          <a:solidFill>
            <a:srgbClr val="3399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Musson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arabcha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mavsum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so‘zidan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olingan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.</a:t>
            </a:r>
            <a:endParaRPr lang="ru-RU" sz="32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53828" y="2220376"/>
            <a:ext cx="3914437" cy="2029062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Butun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qish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davomida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quruqlikdan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dengizga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esadi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69914" y="2593805"/>
            <a:ext cx="1464733" cy="3894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38238" y="2525979"/>
            <a:ext cx="1754415" cy="3894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41512" y="4587501"/>
            <a:ext cx="2189088" cy="3894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76653" y="4639017"/>
            <a:ext cx="1932672" cy="3894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62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7128" y="1077312"/>
            <a:ext cx="11917741" cy="1256313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Musson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shamollari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Sharqiy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Janubiy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Osiyoda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kuchli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bo‘ladi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Yozda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musson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shamollari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dengiz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ustidan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sernam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havo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keltirgani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uchun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ham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yog‘in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ko‘p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yog‘adi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0" name="Picture 2" descr="Гроза — опасно для жизни! Уберегите себя от молнии. — Полезные советы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2414971"/>
            <a:ext cx="5362575" cy="414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&quot;sharqiy va janubiy osiyo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414969"/>
            <a:ext cx="6143029" cy="41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86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7128" y="1090996"/>
            <a:ext cx="12054872" cy="2004630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  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Qish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vaqtida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shamollar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Osiyoning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quruq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o‘rta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qismidan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dengizlarga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tomon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esganligi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uchun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Sharqiy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va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Janubiy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Osiyoda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qishda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yog‘in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juda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kam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yog‘adi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Havo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quruq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bo‘ladi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. </a:t>
            </a:r>
            <a:endParaRPr lang="ru-RU" sz="32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4098" name="Picture 2" descr="Картинки по запросу &quot;sharqiy va janubiy osiyo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190654"/>
            <a:ext cx="5359400" cy="361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&quot;zima sharqiy va janubiy osiyo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3288669"/>
            <a:ext cx="5829300" cy="341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43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Passat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10" y="1127277"/>
            <a:ext cx="5324475" cy="267765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sharsimon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Picture 4" descr="C:\Users\leNOVO\Documents\Downloads\1vF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1094483"/>
            <a:ext cx="6352674" cy="525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rot="1008882">
            <a:off x="5657848" y="3633900"/>
            <a:ext cx="1030817" cy="3386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7548" y="3975374"/>
            <a:ext cx="5324475" cy="2246769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atroflari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Quyoshdan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88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6" y="2618837"/>
            <a:ext cx="5646650" cy="37914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Passat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213" y="1114904"/>
            <a:ext cx="53485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/>
          </a:p>
        </p:txBody>
      </p:sp>
      <p:pic>
        <p:nvPicPr>
          <p:cNvPr id="5" name="Picture 2" descr="Присяга. Как ее приносят? - Оформление документов в РФ - Форум переселенцев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39716" y="1030287"/>
            <a:ext cx="2299895" cy="2299895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681EBC-57A2-4853-9AF5-7EF6062AB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4693">
            <a:off x="6131192" y="1186322"/>
            <a:ext cx="3030113" cy="3029742"/>
          </a:xfrm>
          <a:prstGeom prst="ellips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81649" y="4306221"/>
            <a:ext cx="63341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aylangani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passat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Стрелка вправо 7"/>
          <p:cNvSpPr/>
          <p:nvPr/>
        </p:nvSpPr>
        <p:spPr>
          <a:xfrm rot="1008882">
            <a:off x="5479730" y="2322091"/>
            <a:ext cx="1030817" cy="3386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750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4325" y="1100742"/>
            <a:ext cx="11563350" cy="1355795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O‘rta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kengliklarda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Shimoliy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yarimsharda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ham,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Janubiy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yarimsharda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ham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doim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g‘arb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tomondan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shamollar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esib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turadi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Arial "/>
            </a:endParaRP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Bular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G‘arbiy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shamollar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deyiladi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3485" y="2561312"/>
            <a:ext cx="4229099" cy="2752725"/>
          </a:xfrm>
          <a:prstGeom prst="round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Passat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musson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va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g‘arbiy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shamollarni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</a:p>
          <a:p>
            <a:pPr algn="ctr"/>
            <a:r>
              <a:rPr lang="en-US" sz="3200" b="1" i="1" dirty="0" err="1" smtClean="0">
                <a:solidFill>
                  <a:schemeClr val="bg1"/>
                </a:solidFill>
                <a:latin typeface="Arial "/>
              </a:rPr>
              <a:t>sayyoraviy</a:t>
            </a:r>
            <a:r>
              <a:rPr lang="en-US" sz="3200" b="1" i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 "/>
              </a:rPr>
              <a:t>shamollar</a:t>
            </a:r>
            <a:r>
              <a:rPr lang="en-US" sz="3200" b="1" i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deyiladi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. </a:t>
            </a:r>
            <a:endParaRPr lang="ru-RU" sz="32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486775" y="2667554"/>
            <a:ext cx="3495675" cy="2540239"/>
          </a:xfrm>
          <a:prstGeom prst="round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O‘zbekistonga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ham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yog‘inlarni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g‘arbiy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shamollar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 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 "/>
              </a:rPr>
              <a:t>olib</a:t>
            </a:r>
            <a:r>
              <a:rPr lang="en-US" sz="32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"/>
              </a:rPr>
              <a:t>keladi</a:t>
            </a:r>
            <a:r>
              <a:rPr lang="en-US" sz="32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32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38" y="2561312"/>
            <a:ext cx="3999283" cy="3382288"/>
          </a:xfrm>
          <a:prstGeom prst="rect">
            <a:avLst/>
          </a:prstGeom>
        </p:spPr>
      </p:pic>
      <p:pic>
        <p:nvPicPr>
          <p:cNvPr id="6146" name="Picture 2" descr="Картинки по запросу &quot;dojd v gorax.gif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1324" y="4800601"/>
            <a:ext cx="166672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4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Tog‘-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0034" y="1123950"/>
            <a:ext cx="11841466" cy="1933575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 "/>
              </a:rPr>
              <a:t>Tog‘li</a:t>
            </a:r>
            <a:r>
              <a:rPr lang="en-US" sz="4000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va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tog‘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oldi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o‘lkalarda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dengiz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va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ko‘llar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bo‘yida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briz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shamoliga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o‘xshagan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 "/>
              </a:rPr>
              <a:t>tog‘-</a:t>
            </a:r>
            <a:r>
              <a:rPr lang="en-US" sz="4000" b="1" dirty="0" err="1">
                <a:solidFill>
                  <a:schemeClr val="bg1"/>
                </a:solidFill>
                <a:latin typeface="Arial "/>
              </a:rPr>
              <a:t>vodiy</a:t>
            </a:r>
            <a:r>
              <a:rPr lang="en-US" sz="40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shamoli</a:t>
            </a:r>
            <a:r>
              <a:rPr lang="en-US" sz="40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"/>
              </a:rPr>
              <a:t>esadi</a:t>
            </a:r>
            <a:r>
              <a:rPr lang="en-US" sz="40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0034" y="3181350"/>
            <a:ext cx="3364216" cy="3152775"/>
          </a:xfrm>
          <a:prstGeom prst="round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"/>
              </a:rPr>
              <a:t>Bu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kunduzi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tog‘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etagidan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tog‘ga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vodiy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bo‘ylab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pastdan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yuqoriga</a:t>
            </a:r>
            <a:endParaRPr lang="en-US" sz="2800" b="1" dirty="0" smtClean="0">
              <a:solidFill>
                <a:schemeClr val="bg1"/>
              </a:solidFill>
              <a:latin typeface="Arial 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tomon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esadi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28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77200" y="3209926"/>
            <a:ext cx="3924300" cy="3267074"/>
          </a:xfrm>
          <a:prstGeom prst="round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Kechasi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esa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yuqoridagi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havo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tez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sovib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bosim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oshadi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sovigan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havo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vodiylar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bo‘ylab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pastga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tomon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harakat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qiladi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.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5122" name="Picture 2" descr="Картинки по запросу &quot;veter v gorax.gif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3195637"/>
            <a:ext cx="4260850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452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артинки по запросу &quot;wind, windy.gif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9641"/>
            <a:ext cx="2689356" cy="21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6" y="995967"/>
            <a:ext cx="12049124" cy="954107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yo‘nalishini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oddiy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bayroqcha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yordamida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yoki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mo‘rilardan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chiqayotgan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tutun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yo‘nalishiga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qarab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ham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aniqlasa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bo‘ladi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830" y="2110307"/>
            <a:ext cx="3352799" cy="2246769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qayoqdan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kelayotgan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Arial "/>
              </a:rPr>
            </a:b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bo‘lsa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ufqning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o‘sha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tomoni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Arial "/>
            </a:endParaRP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nomi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bilan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ataladi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28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58225" y="2110307"/>
            <a:ext cx="3324225" cy="3539430"/>
          </a:xfrm>
          <a:prstGeom prst="rect">
            <a:avLst/>
          </a:prstGeom>
          <a:solidFill>
            <a:srgbClr val="6633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 "/>
              </a:rPr>
              <a:t>g‘arbdan</a:t>
            </a:r>
            <a:r>
              <a:rPr lang="en-US" sz="28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esayotgan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bo‘lsa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g‘arbiy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shimoli-sharqdan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kelayotgan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bo‘lsa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shimoli-sharqiy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deyiladi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"/>
              </a:rPr>
              <a:t>hokazo</a:t>
            </a:r>
            <a:r>
              <a:rPr lang="en-US" sz="2800" b="1" dirty="0">
                <a:solidFill>
                  <a:schemeClr val="bg1"/>
                </a:solidFill>
                <a:latin typeface="Arial "/>
              </a:rPr>
              <a:t>. </a:t>
            </a:r>
            <a:endParaRPr lang="ru-RU" sz="28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7170" name="Picture 2" descr="Картинки по запросу &quot;flag uzbekistna. gif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21" y="2023107"/>
            <a:ext cx="4800600" cy="52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71925" y="5809969"/>
            <a:ext cx="4686300" cy="108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r="51186"/>
          <a:stretch>
            <a:fillRect/>
          </a:stretch>
        </p:blipFill>
        <p:spPr bwMode="auto">
          <a:xfrm>
            <a:off x="2717888" y="4517309"/>
            <a:ext cx="1987374" cy="20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2274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57659" y="1259675"/>
            <a:ext cx="4787674" cy="63853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Kuchli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shamol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3314" name="Picture 2" descr="Картинки по запросу &quot;silniy veter.png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63" y="2146526"/>
            <a:ext cx="6053666" cy="430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&quot;silniy veter.gif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146526"/>
            <a:ext cx="5421326" cy="430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48601" y="1251979"/>
            <a:ext cx="4787674" cy="63853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Kuchsiz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shamol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721559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…</a:t>
            </a:r>
            <a:endParaRPr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057"/>
            <a:ext cx="12192000" cy="578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78863" y="1216224"/>
            <a:ext cx="11022200" cy="249202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Arial"/>
                <a:cs typeface="Arial"/>
              </a:rPr>
              <a:t>1. </a:t>
            </a:r>
            <a:r>
              <a:rPr lang="en-US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Nega</a:t>
            </a:r>
            <a:r>
              <a:rPr lang="en-US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shamol</a:t>
            </a:r>
            <a:r>
              <a:rPr lang="en-US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bo‘ladi</a:t>
            </a:r>
            <a:r>
              <a:rPr lang="en-US" sz="4000" b="1" dirty="0" smtClean="0">
                <a:solidFill>
                  <a:srgbClr val="002060"/>
                </a:solidFill>
                <a:latin typeface="Arial"/>
                <a:cs typeface="Arial"/>
              </a:rPr>
              <a:t>?</a:t>
            </a:r>
            <a:endParaRPr lang="en-US" sz="4000" b="1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en-US" altLang="ru-RU" sz="4000" b="1" dirty="0">
                <a:solidFill>
                  <a:srgbClr val="002060"/>
                </a:solidFill>
                <a:latin typeface="Arial"/>
                <a:cs typeface="Arial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Yer</a:t>
            </a:r>
            <a:r>
              <a:rPr lang="en-US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yuzida</a:t>
            </a:r>
            <a:r>
              <a:rPr lang="en-US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esadigan</a:t>
            </a:r>
            <a:r>
              <a:rPr lang="en-US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shamollar</a:t>
            </a:r>
            <a:r>
              <a:rPr lang="en-US" sz="4000" b="1" dirty="0" smtClean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en-US" sz="4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just"/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3</a:t>
            </a:r>
            <a:r>
              <a:rPr lang="en-US" altLang="ru-RU" sz="4000" b="1" dirty="0">
                <a:solidFill>
                  <a:srgbClr val="002060"/>
                </a:solidFill>
                <a:latin typeface="Arial"/>
                <a:cs typeface="Arial"/>
              </a:rPr>
              <a:t>. </a:t>
            </a:r>
            <a:r>
              <a:rPr lang="en-US" altLang="ru-RU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Shamolning</a:t>
            </a:r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yo‘nalishi</a:t>
            </a:r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kuchini</a:t>
            </a:r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aniqlash</a:t>
            </a:r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algn="just"/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4. </a:t>
            </a:r>
            <a:r>
              <a:rPr lang="en-US" altLang="ru-RU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Havo</a:t>
            </a:r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massalari</a:t>
            </a:r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ru-RU" sz="4000" b="1" dirty="0" err="1" smtClean="0">
                <a:solidFill>
                  <a:srgbClr val="002060"/>
                </a:solidFill>
                <a:latin typeface="Arial"/>
                <a:cs typeface="Arial"/>
              </a:rPr>
              <a:t>nima</a:t>
            </a:r>
            <a:r>
              <a:rPr lang="en-US" alt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7902" y="3205890"/>
            <a:ext cx="2414459" cy="3146340"/>
          </a:xfrm>
          <a:prstGeom prst="rect">
            <a:avLst/>
          </a:prstGeom>
        </p:spPr>
      </p:pic>
      <p:pic>
        <p:nvPicPr>
          <p:cNvPr id="12292" name="Picture 4" descr="Картинки по запросу &quot;silniy veter.p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59" y="3811843"/>
            <a:ext cx="6512680" cy="28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64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sila vetrov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/>
          <a:stretch/>
        </p:blipFill>
        <p:spPr bwMode="auto">
          <a:xfrm>
            <a:off x="327553" y="1111476"/>
            <a:ext cx="11536893" cy="574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4172" y="1172562"/>
            <a:ext cx="3585407" cy="63853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Shtil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  0 ball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95665" y="1180258"/>
            <a:ext cx="3682775" cy="63853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Kuchsiz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3 ball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81671" y="1172562"/>
            <a:ext cx="3682775" cy="63853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Kuchli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6 ball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5339929"/>
            <a:ext cx="12192000" cy="1323338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Britaniyalik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admiral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Bofort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1805-yilda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kuchi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tezligini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aniqlash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shkalasini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taklif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etgan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.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216170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Fluger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Картинки по запросу &quot;флюгер.gif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8" y="1011237"/>
            <a:ext cx="3126284" cy="55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564467" y="1011237"/>
            <a:ext cx="8483600" cy="1960563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Fluger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-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shamolning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yo‘nalishini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kuchini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aniqlaydigan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asbob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.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5122" name="Picture 2" descr="Картинки по запросу &quot;флюгер.gif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06" y="3059707"/>
            <a:ext cx="5151966" cy="343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74480" b="11965"/>
          <a:stretch/>
        </p:blipFill>
        <p:spPr>
          <a:xfrm>
            <a:off x="3677693" y="2971800"/>
            <a:ext cx="2271713" cy="371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7E5AE1EC-1995-4055-8A67-09168289B48D}"/>
              </a:ext>
            </a:extLst>
          </p:cNvPr>
          <p:cNvSpPr/>
          <p:nvPr/>
        </p:nvSpPr>
        <p:spPr>
          <a:xfrm>
            <a:off x="262467" y="1066071"/>
            <a:ext cx="11667066" cy="1456996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Anemometr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619" y="1224467"/>
            <a:ext cx="11007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tezligini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asbobini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anemometrni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angliyalik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Robert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Xuk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1667-yili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kashf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Портрет Роберта Гука, современная реконструкция по описаниям его коллег, 2006 г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0" y="2523067"/>
            <a:ext cx="3356117" cy="42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qee.ru/media/ucontent/2000/2017-08/5989770668e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84" y="2920590"/>
            <a:ext cx="3251200" cy="338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8098101" y="2681463"/>
            <a:ext cx="3678541" cy="1570638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Ilk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anemometr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76304" y="5944997"/>
            <a:ext cx="2975807" cy="728132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Robert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Xuk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346209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7E5AE1EC-1995-4055-8A67-09168289B48D}"/>
              </a:ext>
            </a:extLst>
          </p:cNvPr>
          <p:cNvSpPr/>
          <p:nvPr/>
        </p:nvSpPr>
        <p:spPr>
          <a:xfrm>
            <a:off x="146940" y="5259414"/>
            <a:ext cx="11898120" cy="1473493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артинки по запросу &quot;anemomet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6" y="2475261"/>
            <a:ext cx="3547534" cy="27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7E5AE1EC-1995-4055-8A67-09168289B48D}"/>
              </a:ext>
            </a:extLst>
          </p:cNvPr>
          <p:cNvSpPr/>
          <p:nvPr/>
        </p:nvSpPr>
        <p:spPr>
          <a:xfrm>
            <a:off x="5993451" y="1061664"/>
            <a:ext cx="5747419" cy="1310313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7E5AE1EC-1995-4055-8A67-09168289B48D}"/>
              </a:ext>
            </a:extLst>
          </p:cNvPr>
          <p:cNvSpPr/>
          <p:nvPr/>
        </p:nvSpPr>
        <p:spPr>
          <a:xfrm>
            <a:off x="245591" y="2492215"/>
            <a:ext cx="4732809" cy="2628187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Anemometr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1164949"/>
            <a:ext cx="5480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Anemos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7E5AE1EC-1995-4055-8A67-09168289B48D}"/>
              </a:ext>
            </a:extLst>
          </p:cNvPr>
          <p:cNvSpPr/>
          <p:nvPr/>
        </p:nvSpPr>
        <p:spPr>
          <a:xfrm>
            <a:off x="146940" y="1034554"/>
            <a:ext cx="5360292" cy="1388155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anemometr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o‘lchanadi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6812" y="2610565"/>
            <a:ext cx="4423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Anemometrning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o‘qqa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o‘rnatilgan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alyuminiy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chashka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shaklidagi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upload.wikimedia.org/wikipedia/commons/thumb/1/1b/Anemometer.jpg/200px-Anemome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66" y="2436114"/>
            <a:ext cx="2966842" cy="27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6272" y="5395995"/>
            <a:ext cx="11630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o‘qqa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o‘rnatilgan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bo’lib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Chashkalarning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ma'lum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aylanganini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sanab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tezligini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hisoblab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74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tr-T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kuch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698" y="3654389"/>
            <a:ext cx="5054599" cy="3124200"/>
          </a:xfrm>
          <a:prstGeom prst="rect">
            <a:avLst/>
          </a:prstGeom>
        </p:spPr>
      </p:pic>
      <p:pic>
        <p:nvPicPr>
          <p:cNvPr id="5" name="Picture 2" descr="Картинки по запросу &quot;Ветроэнергетика gif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65" y="1078683"/>
            <a:ext cx="3657601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866" y="1078683"/>
            <a:ext cx="7992532" cy="2492990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zamonlardan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buyon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kuchidan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yelkanli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kemalarda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suzishda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tegirmonlarida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kelishgan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yelkanli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qayiqlar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stansiyalari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qurilib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600" dirty="0">
              <a:solidFill>
                <a:schemeClr val="bg1"/>
              </a:solidFill>
            </a:endParaRPr>
          </a:p>
        </p:txBody>
      </p:sp>
      <p:pic>
        <p:nvPicPr>
          <p:cNvPr id="9218" name="Picture 2" descr="Картинки по запросу &quot;yelkanli kema. gif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4" y="3639886"/>
            <a:ext cx="2616200" cy="31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22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Shamolning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salbiy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865" y="1078683"/>
            <a:ext cx="11811001" cy="1569660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qumni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uchirib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dalalarini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bosishiga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7950" y="2796879"/>
            <a:ext cx="5595501" cy="353943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uchirib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ketib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xo‘jaligiga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yetkazadi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Ekinzor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dalalarni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shamoldan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ihota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daraxtzorlarini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bunyod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etishadi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44" name="Picture 4" descr="Картинки по запросу &quot;lesa polos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31" y="2731059"/>
            <a:ext cx="5999735" cy="39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4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Ihota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daraxtzorlari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499" y="1078683"/>
            <a:ext cx="11811001" cy="1384995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Mamlakatimizda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obod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bosmasligi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to‘zima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ekib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ihota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daraxtzorlari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bunyod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Picture 2" descr="Картинки по запросу &quot;lesa polos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05" y="2562174"/>
            <a:ext cx="5858778" cy="366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Картинки по запросу &quot;lesa polos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2546394"/>
            <a:ext cx="5512525" cy="36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391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383" y="995967"/>
            <a:ext cx="114953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havosining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bir-birlaridan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634" t="28367" r="9778" b="8891"/>
          <a:stretch/>
        </p:blipFill>
        <p:spPr>
          <a:xfrm>
            <a:off x="332379" y="1110032"/>
            <a:ext cx="11654970" cy="589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36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822" y="1124974"/>
            <a:ext cx="58405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32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633" t="28367" r="37196" b="8891"/>
          <a:stretch/>
        </p:blipFill>
        <p:spPr>
          <a:xfrm>
            <a:off x="5965371" y="1124974"/>
            <a:ext cx="6095999" cy="55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21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f2.ppt-online.org/files2/slide/y/YnABcVgqhESp9POF3Kta1205k4zjyQRviXDWMs/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6" y="1077443"/>
            <a:ext cx="10346267" cy="569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97325" y="3102963"/>
            <a:ext cx="7158342" cy="63853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Nima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uchun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shamol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esadi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?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658" t="-13727" r="28829" b="14345"/>
          <a:stretch/>
        </p:blipFill>
        <p:spPr>
          <a:xfrm>
            <a:off x="8947186" y="672202"/>
            <a:ext cx="3036491" cy="2349285"/>
          </a:xfrm>
          <a:prstGeom prst="rect">
            <a:avLst/>
          </a:prstGeom>
        </p:spPr>
      </p:pic>
      <p:pic>
        <p:nvPicPr>
          <p:cNvPr id="6" name="Picture 2" descr="Картинки по запросу &quot;флюгер.gif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90" y="3102963"/>
            <a:ext cx="1841777" cy="327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94" y="938264"/>
            <a:ext cx="3114675" cy="2164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9633" t="28367" r="37196" b="8891"/>
          <a:stretch/>
        </p:blipFill>
        <p:spPr>
          <a:xfrm>
            <a:off x="0" y="3889016"/>
            <a:ext cx="2514872" cy="2296446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304479" y="5851355"/>
            <a:ext cx="1464733" cy="3894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17800" y="5851355"/>
            <a:ext cx="1765438" cy="3894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13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utterstock_1235635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108"/>
            <a:ext cx="5571067" cy="61808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Картинки по запросу &quot;vidi vetr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67" y="995967"/>
            <a:ext cx="6607922" cy="58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28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456847" y="1466901"/>
            <a:ext cx="1728830" cy="4017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63029" y="2098882"/>
            <a:ext cx="1916482" cy="2485982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218077" y="4717856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38640" y="105337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31824" y="1124702"/>
            <a:ext cx="9359543" cy="3460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algn="just" defTabSz="685800">
              <a:lnSpc>
                <a:spcPct val="100000"/>
              </a:lnSpc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1.Darslikning 80-83-sahifalaridagi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Briz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passat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shamollariga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ta’rif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3. 83-sahifadagi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endParaRPr lang="en-US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E210C70-8A74-41FD-9916-ACB759C1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667" y="4936381"/>
            <a:ext cx="1318582" cy="1543694"/>
          </a:xfrm>
          <a:prstGeom prst="rect">
            <a:avLst/>
          </a:prstGeom>
        </p:spPr>
      </p:pic>
      <p:sp>
        <p:nvSpPr>
          <p:cNvPr id="13" name="object 5"/>
          <p:cNvSpPr/>
          <p:nvPr/>
        </p:nvSpPr>
        <p:spPr>
          <a:xfrm>
            <a:off x="4261261" y="5540591"/>
            <a:ext cx="5598768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8666" y="1119713"/>
            <a:ext cx="8777514" cy="2062327"/>
          </a:xfrm>
          <a:prstGeom prst="round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4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754" y="4236984"/>
            <a:ext cx="1796414" cy="234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&quot;veter.gif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30" y="3249425"/>
            <a:ext cx="4164505" cy="356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Ветер. Направление, сила и скорость ветра">
            <a:extLst>
              <a:ext uri="{FF2B5EF4-FFF2-40B4-BE49-F238E27FC236}">
                <a16:creationId xmlns="" xmlns:a16="http://schemas.microsoft.com/office/drawing/2014/main" id="{962B2B63-7B86-44E7-A03E-0848F217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119712"/>
            <a:ext cx="2793214" cy="29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187" y="3463836"/>
            <a:ext cx="4594377" cy="255454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04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vidi vetra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3"/>
          <a:stretch/>
        </p:blipFill>
        <p:spPr bwMode="auto">
          <a:xfrm>
            <a:off x="-1" y="995966"/>
            <a:ext cx="12294537" cy="58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0334" y="995965"/>
            <a:ext cx="10371666" cy="830997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isitmaydi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sekin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isiydi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sekin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soviydi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isib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soviydi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967" y="5547603"/>
            <a:ext cx="11912600" cy="1200329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ustidagi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isib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kengayadi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past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ustidagi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712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vidi vetra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3"/>
          <a:stretch/>
        </p:blipFill>
        <p:spPr bwMode="auto">
          <a:xfrm>
            <a:off x="-1" y="995966"/>
            <a:ext cx="12294537" cy="58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800" y="995965"/>
            <a:ext cx="12014200" cy="954107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ustidagi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" y="5903892"/>
            <a:ext cx="12294536" cy="954107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soviganidan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5600" y="1950071"/>
            <a:ext cx="1464733" cy="22239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83267" y="1950072"/>
            <a:ext cx="2506133" cy="19530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208867" y="2926602"/>
            <a:ext cx="2277534" cy="598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73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640473"/>
              </p:ext>
            </p:extLst>
          </p:nvPr>
        </p:nvGraphicFramePr>
        <p:xfrm>
          <a:off x="-273856" y="997586"/>
          <a:ext cx="12465856" cy="5860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Image" r:id="rId3" imgW="16609320" imgH="7809480" progId="Photoshop.Image.13">
                  <p:embed/>
                </p:oleObj>
              </mc:Choice>
              <mc:Fallback>
                <p:oleObj name="Image" r:id="rId3" imgW="16609320" imgH="7809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73856" y="997586"/>
                        <a:ext cx="12465856" cy="5860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5534" y="2312875"/>
            <a:ext cx="306493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09068" y="5208475"/>
            <a:ext cx="306493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Isigan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3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vidi vetra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4" b="3598"/>
          <a:stretch/>
        </p:blipFill>
        <p:spPr bwMode="auto">
          <a:xfrm>
            <a:off x="-60268" y="910531"/>
            <a:ext cx="12081933" cy="57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Briz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675258" y="1231643"/>
            <a:ext cx="4206706" cy="97920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Kunduzgi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briz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22334" y="4973110"/>
            <a:ext cx="2937934" cy="902197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Tungi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briz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900" y="3772781"/>
            <a:ext cx="5355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kecha-kunduzda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o‘zgartirib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briz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17361" y="2446523"/>
            <a:ext cx="55646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Briz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fransuzcha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brise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shabada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67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046"/>
            <a:ext cx="12253910" cy="55267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Kunduzgi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briz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76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7349</TotalTime>
  <Words>890</Words>
  <Application>Microsoft Office PowerPoint</Application>
  <PresentationFormat>Широкоэкранный</PresentationFormat>
  <Paragraphs>116</Paragraphs>
  <Slides>30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</vt:lpstr>
      <vt:lpstr>Arial Black</vt:lpstr>
      <vt:lpstr>Calibri</vt:lpstr>
      <vt:lpstr>Calibri Light</vt:lpstr>
      <vt:lpstr>Times New Roman</vt:lpstr>
      <vt:lpstr>Тема Office</vt:lpstr>
      <vt:lpstr>Image</vt:lpstr>
      <vt:lpstr>Geograﬁya</vt:lpstr>
      <vt:lpstr>Презентация PowerPoint</vt:lpstr>
      <vt:lpstr>Shamol</vt:lpstr>
      <vt:lpstr>Shamol</vt:lpstr>
      <vt:lpstr>Nima uchun shamol esadi?</vt:lpstr>
      <vt:lpstr>Nima uchun shamol esadi?</vt:lpstr>
      <vt:lpstr>Nima uchun shamol esadi?</vt:lpstr>
      <vt:lpstr>Briz shamoli</vt:lpstr>
      <vt:lpstr>Kunduzgi va tungi briz shamoli</vt:lpstr>
      <vt:lpstr>Musson shamoli</vt:lpstr>
      <vt:lpstr>Musson shamoli</vt:lpstr>
      <vt:lpstr>Musson shamollari</vt:lpstr>
      <vt:lpstr>Musson shamollari</vt:lpstr>
      <vt:lpstr>Passat shamollari</vt:lpstr>
      <vt:lpstr>Passat shamollari</vt:lpstr>
      <vt:lpstr>G‘arbiy shamollar</vt:lpstr>
      <vt:lpstr>Tog‘-vodiy shamoli</vt:lpstr>
      <vt:lpstr>Shamollar</vt:lpstr>
      <vt:lpstr>Shamol kuchi</vt:lpstr>
      <vt:lpstr>Shamol kuchi va tezligi</vt:lpstr>
      <vt:lpstr>Презентация PowerPoint</vt:lpstr>
      <vt:lpstr>Anemometr</vt:lpstr>
      <vt:lpstr>Anemometr</vt:lpstr>
      <vt:lpstr>Shamol kuchidan foydalanish</vt:lpstr>
      <vt:lpstr>Shamolning salbiy oqibatlari</vt:lpstr>
      <vt:lpstr>Ihota daraxtzorlari</vt:lpstr>
      <vt:lpstr>Havo massalari</vt:lpstr>
      <vt:lpstr>Havo massalari</vt:lpstr>
      <vt:lpstr>Xulosa</vt:lpstr>
      <vt:lpstr>Mustaqil bajarish uchun topshiriqlar: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Guljaxon</cp:lastModifiedBy>
  <cp:revision>1167</cp:revision>
  <dcterms:created xsi:type="dcterms:W3CDTF">2020-04-09T12:18:10Z</dcterms:created>
  <dcterms:modified xsi:type="dcterms:W3CDTF">2021-02-15T05:21:29Z</dcterms:modified>
</cp:coreProperties>
</file>