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24" r:id="rId2"/>
    <p:sldId id="370" r:id="rId3"/>
    <p:sldId id="352" r:id="rId4"/>
    <p:sldId id="354" r:id="rId5"/>
    <p:sldId id="433" r:id="rId6"/>
    <p:sldId id="415" r:id="rId7"/>
    <p:sldId id="416" r:id="rId8"/>
    <p:sldId id="387" r:id="rId9"/>
    <p:sldId id="364" r:id="rId10"/>
    <p:sldId id="439" r:id="rId11"/>
    <p:sldId id="403" r:id="rId12"/>
    <p:sldId id="402" r:id="rId13"/>
    <p:sldId id="421" r:id="rId14"/>
    <p:sldId id="420" r:id="rId15"/>
    <p:sldId id="422" r:id="rId16"/>
    <p:sldId id="345" r:id="rId17"/>
    <p:sldId id="388" r:id="rId18"/>
    <p:sldId id="423" r:id="rId19"/>
    <p:sldId id="389" r:id="rId20"/>
    <p:sldId id="390" r:id="rId21"/>
    <p:sldId id="424" r:id="rId22"/>
    <p:sldId id="405" r:id="rId23"/>
    <p:sldId id="425" r:id="rId24"/>
    <p:sldId id="434" r:id="rId25"/>
    <p:sldId id="391" r:id="rId26"/>
    <p:sldId id="426" r:id="rId27"/>
    <p:sldId id="394" r:id="rId28"/>
    <p:sldId id="395" r:id="rId29"/>
    <p:sldId id="441" r:id="rId30"/>
    <p:sldId id="427" r:id="rId31"/>
    <p:sldId id="430" r:id="rId32"/>
    <p:sldId id="431" r:id="rId33"/>
    <p:sldId id="432" r:id="rId34"/>
    <p:sldId id="397" r:id="rId35"/>
    <p:sldId id="407" r:id="rId36"/>
    <p:sldId id="398" r:id="rId37"/>
    <p:sldId id="436" r:id="rId38"/>
    <p:sldId id="435" r:id="rId39"/>
    <p:sldId id="428" r:id="rId40"/>
    <p:sldId id="437" r:id="rId41"/>
    <p:sldId id="438" r:id="rId42"/>
    <p:sldId id="442" r:id="rId43"/>
    <p:sldId id="443" r:id="rId44"/>
    <p:sldId id="444" r:id="rId45"/>
    <p:sldId id="374" r:id="rId46"/>
    <p:sldId id="440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370"/>
            <p14:sldId id="352"/>
            <p14:sldId id="354"/>
            <p14:sldId id="433"/>
            <p14:sldId id="415"/>
            <p14:sldId id="416"/>
            <p14:sldId id="387"/>
            <p14:sldId id="364"/>
            <p14:sldId id="439"/>
            <p14:sldId id="403"/>
            <p14:sldId id="402"/>
            <p14:sldId id="421"/>
            <p14:sldId id="420"/>
            <p14:sldId id="422"/>
            <p14:sldId id="345"/>
            <p14:sldId id="388"/>
            <p14:sldId id="423"/>
            <p14:sldId id="389"/>
            <p14:sldId id="390"/>
            <p14:sldId id="424"/>
            <p14:sldId id="405"/>
            <p14:sldId id="425"/>
            <p14:sldId id="434"/>
            <p14:sldId id="391"/>
            <p14:sldId id="426"/>
            <p14:sldId id="394"/>
            <p14:sldId id="395"/>
            <p14:sldId id="441"/>
            <p14:sldId id="427"/>
            <p14:sldId id="430"/>
            <p14:sldId id="431"/>
            <p14:sldId id="432"/>
            <p14:sldId id="397"/>
            <p14:sldId id="407"/>
            <p14:sldId id="398"/>
            <p14:sldId id="436"/>
            <p14:sldId id="435"/>
            <p14:sldId id="428"/>
            <p14:sldId id="437"/>
            <p14:sldId id="438"/>
            <p14:sldId id="442"/>
            <p14:sldId id="443"/>
            <p14:sldId id="444"/>
            <p14:sldId id="374"/>
            <p14:sldId id="4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BD"/>
    <a:srgbClr val="19C139"/>
    <a:srgbClr val="0000FF"/>
    <a:srgbClr val="F49D46"/>
    <a:srgbClr val="149C2E"/>
    <a:srgbClr val="F8ED18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433" autoAdjust="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E4C4A6-16D8-4B9B-B0CB-64DDFF94B229}" type="doc">
      <dgm:prSet loTypeId="urn:microsoft.com/office/officeart/2005/8/layout/orgChart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A0FCDB-4528-4046-9D07-C7072B9C10AE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4000" b="1" smtClean="0">
              <a:latin typeface="Arial" panose="020B0604020202020204" pitchFamily="34" charset="0"/>
              <a:cs typeface="Arial" panose="020B0604020202020204" pitchFamily="34" charset="0"/>
            </a:rPr>
            <a:t>Tog‘ jinslari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98DDE4-E09F-4595-8F0E-0DF1F34654CC}" type="parTrans" cxnId="{68F42FA5-08A0-47BD-B187-52DCF273DC8F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F8DD7D-2DB8-44C0-B8DE-EB2FAB0BBF6B}" type="sibTrans" cxnId="{68F42FA5-08A0-47BD-B187-52DCF273DC8F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F1BAD1-FBA0-4EAA-842C-EB973F07420F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b="1" smtClean="0">
              <a:latin typeface="Arial" panose="020B0604020202020204" pitchFamily="34" charset="0"/>
              <a:cs typeface="Arial" panose="020B0604020202020204" pitchFamily="34" charset="0"/>
            </a:rPr>
            <a:t>magmatik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85790E-C85A-4554-BE32-58456430BCC1}" type="parTrans" cxnId="{49299402-834F-42EE-AC5D-42375748613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41385-36E1-4E5E-930A-23CB96508144}" type="sibTrans" cxnId="{49299402-834F-42EE-AC5D-42375748613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B528F1-8718-4CF6-BB8A-98EC3B3478B3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b="1" smtClean="0">
              <a:latin typeface="Arial" panose="020B0604020202020204" pitchFamily="34" charset="0"/>
              <a:cs typeface="Arial" panose="020B0604020202020204" pitchFamily="34" charset="0"/>
            </a:rPr>
            <a:t>cho‘kindi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4CE0B-1960-43E2-8821-29440E2E0021}" type="parTrans" cxnId="{03C3B171-1C62-4D92-9520-ED4220BA23C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2A2A96-3D0E-4147-B2AF-F872513F2A68}" type="sibTrans" cxnId="{03C3B171-1C62-4D92-9520-ED4220BA23C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31177C-2955-4BC7-924E-9BAC723929B9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b="1" smtClean="0">
              <a:latin typeface="Arial" panose="020B0604020202020204" pitchFamily="34" charset="0"/>
              <a:cs typeface="Arial" panose="020B0604020202020204" pitchFamily="34" charset="0"/>
            </a:rPr>
            <a:t>metamorfik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236823-3A39-44BE-94F0-54C57E7A8346}" type="parTrans" cxnId="{9CD0DAEB-39C0-4F11-9BD6-987915D2905B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7BD783-8522-46DF-A8C3-DFB7997431FF}" type="sibTrans" cxnId="{9CD0DAEB-39C0-4F11-9BD6-987915D2905B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5EC3EC-EC75-4910-9C3F-7DFA15455751}" type="pres">
      <dgm:prSet presAssocID="{5CE4C4A6-16D8-4B9B-B0CB-64DDFF94B2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29F335D-D866-4B5D-A779-DDE5174166F0}" type="pres">
      <dgm:prSet presAssocID="{BCA0FCDB-4528-4046-9D07-C7072B9C10AE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04ABFCB-31D0-4605-AADF-3D7E3FA9F7E9}" type="pres">
      <dgm:prSet presAssocID="{BCA0FCDB-4528-4046-9D07-C7072B9C10AE}" presName="rootComposite1" presStyleCnt="0"/>
      <dgm:spPr/>
      <dgm:t>
        <a:bodyPr/>
        <a:lstStyle/>
        <a:p>
          <a:endParaRPr lang="ru-RU"/>
        </a:p>
      </dgm:t>
    </dgm:pt>
    <dgm:pt modelId="{0D9AC159-695B-4061-AFD6-BDB872E26393}" type="pres">
      <dgm:prSet presAssocID="{BCA0FCDB-4528-4046-9D07-C7072B9C10AE}" presName="rootText1" presStyleLbl="node0" presStyleIdx="0" presStyleCnt="1" custScaleX="121138" custScaleY="94787" custLinFactNeighborX="-845" custLinFactNeighborY="-51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E0F616-34D6-451B-89BE-09AA95860928}" type="pres">
      <dgm:prSet presAssocID="{BCA0FCDB-4528-4046-9D07-C7072B9C10A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805196F-332E-4131-BCD9-F0C1A76221DC}" type="pres">
      <dgm:prSet presAssocID="{BCA0FCDB-4528-4046-9D07-C7072B9C10AE}" presName="hierChild2" presStyleCnt="0"/>
      <dgm:spPr/>
      <dgm:t>
        <a:bodyPr/>
        <a:lstStyle/>
        <a:p>
          <a:endParaRPr lang="ru-RU"/>
        </a:p>
      </dgm:t>
    </dgm:pt>
    <dgm:pt modelId="{72698B1B-B1E4-40CB-948D-22B6ED805D7C}" type="pres">
      <dgm:prSet presAssocID="{A185790E-C85A-4554-BE32-58456430BCC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D67AC829-2492-4B08-9CCA-EEC248D228A0}" type="pres">
      <dgm:prSet presAssocID="{5FF1BAD1-FBA0-4EAA-842C-EB973F07420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9AACCD8-3B20-455A-B3E3-DE1022813EDC}" type="pres">
      <dgm:prSet presAssocID="{5FF1BAD1-FBA0-4EAA-842C-EB973F07420F}" presName="rootComposite" presStyleCnt="0"/>
      <dgm:spPr/>
      <dgm:t>
        <a:bodyPr/>
        <a:lstStyle/>
        <a:p>
          <a:endParaRPr lang="ru-RU"/>
        </a:p>
      </dgm:t>
    </dgm:pt>
    <dgm:pt modelId="{675DB8F5-3506-4497-815C-90FA080EC062}" type="pres">
      <dgm:prSet presAssocID="{5FF1BAD1-FBA0-4EAA-842C-EB973F07420F}" presName="rootText" presStyleLbl="node2" presStyleIdx="0" presStyleCnt="3" custScaleX="130151" custScaleY="112392" custLinFactNeighborX="-23" custLinFactNeighborY="56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07EEEF-333B-4702-9CCF-D84C01A84050}" type="pres">
      <dgm:prSet presAssocID="{5FF1BAD1-FBA0-4EAA-842C-EB973F07420F}" presName="rootConnector" presStyleLbl="node2" presStyleIdx="0" presStyleCnt="3"/>
      <dgm:spPr/>
      <dgm:t>
        <a:bodyPr/>
        <a:lstStyle/>
        <a:p>
          <a:endParaRPr lang="ru-RU"/>
        </a:p>
      </dgm:t>
    </dgm:pt>
    <dgm:pt modelId="{BF17D177-C88D-4E49-99B5-1D73B38EF338}" type="pres">
      <dgm:prSet presAssocID="{5FF1BAD1-FBA0-4EAA-842C-EB973F07420F}" presName="hierChild4" presStyleCnt="0"/>
      <dgm:spPr/>
      <dgm:t>
        <a:bodyPr/>
        <a:lstStyle/>
        <a:p>
          <a:endParaRPr lang="ru-RU"/>
        </a:p>
      </dgm:t>
    </dgm:pt>
    <dgm:pt modelId="{1233135E-9D53-4A41-9262-A821430E8838}" type="pres">
      <dgm:prSet presAssocID="{5FF1BAD1-FBA0-4EAA-842C-EB973F07420F}" presName="hierChild5" presStyleCnt="0"/>
      <dgm:spPr/>
      <dgm:t>
        <a:bodyPr/>
        <a:lstStyle/>
        <a:p>
          <a:endParaRPr lang="ru-RU"/>
        </a:p>
      </dgm:t>
    </dgm:pt>
    <dgm:pt modelId="{FE2A508F-0431-4C63-B951-1123B4CA3429}" type="pres">
      <dgm:prSet presAssocID="{A074CE0B-1960-43E2-8821-29440E2E0021}" presName="Name37" presStyleLbl="parChTrans1D2" presStyleIdx="1" presStyleCnt="3"/>
      <dgm:spPr/>
      <dgm:t>
        <a:bodyPr/>
        <a:lstStyle/>
        <a:p>
          <a:endParaRPr lang="ru-RU"/>
        </a:p>
      </dgm:t>
    </dgm:pt>
    <dgm:pt modelId="{EC5FA8AA-F96F-4CA3-943B-6BF4A4BCBB63}" type="pres">
      <dgm:prSet presAssocID="{34B528F1-8718-4CF6-BB8A-98EC3B3478B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1ED72DA-9BB6-4D0E-8E73-498449C0901B}" type="pres">
      <dgm:prSet presAssocID="{34B528F1-8718-4CF6-BB8A-98EC3B3478B3}" presName="rootComposite" presStyleCnt="0"/>
      <dgm:spPr/>
      <dgm:t>
        <a:bodyPr/>
        <a:lstStyle/>
        <a:p>
          <a:endParaRPr lang="ru-RU"/>
        </a:p>
      </dgm:t>
    </dgm:pt>
    <dgm:pt modelId="{30CB3CCF-AA43-4055-83D7-130A5C69C169}" type="pres">
      <dgm:prSet presAssocID="{34B528F1-8718-4CF6-BB8A-98EC3B3478B3}" presName="rootText" presStyleLbl="node2" presStyleIdx="1" presStyleCnt="3" custScaleX="109040" custScaleY="103226" custLinFactNeighborX="-845" custLinFactNeighborY="56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5E959B-0A89-434F-B0B6-84CFB78B4AC4}" type="pres">
      <dgm:prSet presAssocID="{34B528F1-8718-4CF6-BB8A-98EC3B3478B3}" presName="rootConnector" presStyleLbl="node2" presStyleIdx="1" presStyleCnt="3"/>
      <dgm:spPr/>
      <dgm:t>
        <a:bodyPr/>
        <a:lstStyle/>
        <a:p>
          <a:endParaRPr lang="ru-RU"/>
        </a:p>
      </dgm:t>
    </dgm:pt>
    <dgm:pt modelId="{D60B29BB-9C19-44DC-B3C5-D338519815FC}" type="pres">
      <dgm:prSet presAssocID="{34B528F1-8718-4CF6-BB8A-98EC3B3478B3}" presName="hierChild4" presStyleCnt="0"/>
      <dgm:spPr/>
      <dgm:t>
        <a:bodyPr/>
        <a:lstStyle/>
        <a:p>
          <a:endParaRPr lang="ru-RU"/>
        </a:p>
      </dgm:t>
    </dgm:pt>
    <dgm:pt modelId="{A3B5B9B1-FD1E-4AC0-AA37-889DDF1715C8}" type="pres">
      <dgm:prSet presAssocID="{34B528F1-8718-4CF6-BB8A-98EC3B3478B3}" presName="hierChild5" presStyleCnt="0"/>
      <dgm:spPr/>
      <dgm:t>
        <a:bodyPr/>
        <a:lstStyle/>
        <a:p>
          <a:endParaRPr lang="ru-RU"/>
        </a:p>
      </dgm:t>
    </dgm:pt>
    <dgm:pt modelId="{F88CB347-E9E7-4766-892D-976EC7EE21AD}" type="pres">
      <dgm:prSet presAssocID="{F1236823-3A39-44BE-94F0-54C57E7A8346}" presName="Name37" presStyleLbl="parChTrans1D2" presStyleIdx="2" presStyleCnt="3"/>
      <dgm:spPr/>
      <dgm:t>
        <a:bodyPr/>
        <a:lstStyle/>
        <a:p>
          <a:endParaRPr lang="ru-RU"/>
        </a:p>
      </dgm:t>
    </dgm:pt>
    <dgm:pt modelId="{DEAD3E69-ABA4-4DE8-B3DC-0298432FD9D0}" type="pres">
      <dgm:prSet presAssocID="{8431177C-2955-4BC7-924E-9BAC723929B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18F8CB3-6438-4C0B-AD50-C63FFA6966A4}" type="pres">
      <dgm:prSet presAssocID="{8431177C-2955-4BC7-924E-9BAC723929B9}" presName="rootComposite" presStyleCnt="0"/>
      <dgm:spPr/>
      <dgm:t>
        <a:bodyPr/>
        <a:lstStyle/>
        <a:p>
          <a:endParaRPr lang="ru-RU"/>
        </a:p>
      </dgm:t>
    </dgm:pt>
    <dgm:pt modelId="{3D6ACFF8-D138-4B7C-91B9-3ACD7F96492C}" type="pres">
      <dgm:prSet presAssocID="{8431177C-2955-4BC7-924E-9BAC723929B9}" presName="rootText" presStyleLbl="node2" presStyleIdx="2" presStyleCnt="3" custScaleX="105966" custScaleY="115748" custLinFactNeighborX="4906" custLinFactNeighborY="56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F40148-0154-4DB1-901A-F674A9667307}" type="pres">
      <dgm:prSet presAssocID="{8431177C-2955-4BC7-924E-9BAC723929B9}" presName="rootConnector" presStyleLbl="node2" presStyleIdx="2" presStyleCnt="3"/>
      <dgm:spPr/>
      <dgm:t>
        <a:bodyPr/>
        <a:lstStyle/>
        <a:p>
          <a:endParaRPr lang="ru-RU"/>
        </a:p>
      </dgm:t>
    </dgm:pt>
    <dgm:pt modelId="{ADA7A01B-9757-457A-8C8F-1C7830EA4791}" type="pres">
      <dgm:prSet presAssocID="{8431177C-2955-4BC7-924E-9BAC723929B9}" presName="hierChild4" presStyleCnt="0"/>
      <dgm:spPr/>
      <dgm:t>
        <a:bodyPr/>
        <a:lstStyle/>
        <a:p>
          <a:endParaRPr lang="ru-RU"/>
        </a:p>
      </dgm:t>
    </dgm:pt>
    <dgm:pt modelId="{65435D7D-EDB2-4349-A04A-AD80D0368139}" type="pres">
      <dgm:prSet presAssocID="{8431177C-2955-4BC7-924E-9BAC723929B9}" presName="hierChild5" presStyleCnt="0"/>
      <dgm:spPr/>
      <dgm:t>
        <a:bodyPr/>
        <a:lstStyle/>
        <a:p>
          <a:endParaRPr lang="ru-RU"/>
        </a:p>
      </dgm:t>
    </dgm:pt>
    <dgm:pt modelId="{ED4C7040-2EC1-403B-8D39-62E34783FA3D}" type="pres">
      <dgm:prSet presAssocID="{BCA0FCDB-4528-4046-9D07-C7072B9C10AE}" presName="hierChild3" presStyleCnt="0"/>
      <dgm:spPr/>
      <dgm:t>
        <a:bodyPr/>
        <a:lstStyle/>
        <a:p>
          <a:endParaRPr lang="ru-RU"/>
        </a:p>
      </dgm:t>
    </dgm:pt>
  </dgm:ptLst>
  <dgm:cxnLst>
    <dgm:cxn modelId="{49299402-834F-42EE-AC5D-423757486136}" srcId="{BCA0FCDB-4528-4046-9D07-C7072B9C10AE}" destId="{5FF1BAD1-FBA0-4EAA-842C-EB973F07420F}" srcOrd="0" destOrd="0" parTransId="{A185790E-C85A-4554-BE32-58456430BCC1}" sibTransId="{C7D41385-36E1-4E5E-930A-23CB96508144}"/>
    <dgm:cxn modelId="{68F42FA5-08A0-47BD-B187-52DCF273DC8F}" srcId="{5CE4C4A6-16D8-4B9B-B0CB-64DDFF94B229}" destId="{BCA0FCDB-4528-4046-9D07-C7072B9C10AE}" srcOrd="0" destOrd="0" parTransId="{A098DDE4-E09F-4595-8F0E-0DF1F34654CC}" sibTransId="{62F8DD7D-2DB8-44C0-B8DE-EB2FAB0BBF6B}"/>
    <dgm:cxn modelId="{1819981E-EA26-4C7C-8539-40FD93A132F8}" type="presOf" srcId="{F1236823-3A39-44BE-94F0-54C57E7A8346}" destId="{F88CB347-E9E7-4766-892D-976EC7EE21AD}" srcOrd="0" destOrd="0" presId="urn:microsoft.com/office/officeart/2005/8/layout/orgChart1"/>
    <dgm:cxn modelId="{BC3EC99E-D117-448E-8EDE-6957C3D357E1}" type="presOf" srcId="{5FF1BAD1-FBA0-4EAA-842C-EB973F07420F}" destId="{8207EEEF-333B-4702-9CCF-D84C01A84050}" srcOrd="1" destOrd="0" presId="urn:microsoft.com/office/officeart/2005/8/layout/orgChart1"/>
    <dgm:cxn modelId="{0151E207-6794-4ED3-B7AC-720A1B85CFB1}" type="presOf" srcId="{A185790E-C85A-4554-BE32-58456430BCC1}" destId="{72698B1B-B1E4-40CB-948D-22B6ED805D7C}" srcOrd="0" destOrd="0" presId="urn:microsoft.com/office/officeart/2005/8/layout/orgChart1"/>
    <dgm:cxn modelId="{F86D1569-1BA4-4575-A9F0-6E41E069C513}" type="presOf" srcId="{5CE4C4A6-16D8-4B9B-B0CB-64DDFF94B229}" destId="{815EC3EC-EC75-4910-9C3F-7DFA15455751}" srcOrd="0" destOrd="0" presId="urn:microsoft.com/office/officeart/2005/8/layout/orgChart1"/>
    <dgm:cxn modelId="{D38204DE-622C-4C1D-AE3F-A77ABE4AEE7C}" type="presOf" srcId="{A074CE0B-1960-43E2-8821-29440E2E0021}" destId="{FE2A508F-0431-4C63-B951-1123B4CA3429}" srcOrd="0" destOrd="0" presId="urn:microsoft.com/office/officeart/2005/8/layout/orgChart1"/>
    <dgm:cxn modelId="{3A35F067-D66C-4F8D-9C7B-B364EE23F3B1}" type="presOf" srcId="{8431177C-2955-4BC7-924E-9BAC723929B9}" destId="{52F40148-0154-4DB1-901A-F674A9667307}" srcOrd="1" destOrd="0" presId="urn:microsoft.com/office/officeart/2005/8/layout/orgChart1"/>
    <dgm:cxn modelId="{03C3B171-1C62-4D92-9520-ED4220BA23C5}" srcId="{BCA0FCDB-4528-4046-9D07-C7072B9C10AE}" destId="{34B528F1-8718-4CF6-BB8A-98EC3B3478B3}" srcOrd="1" destOrd="0" parTransId="{A074CE0B-1960-43E2-8821-29440E2E0021}" sibTransId="{962A2A96-3D0E-4147-B2AF-F872513F2A68}"/>
    <dgm:cxn modelId="{9CD0DAEB-39C0-4F11-9BD6-987915D2905B}" srcId="{BCA0FCDB-4528-4046-9D07-C7072B9C10AE}" destId="{8431177C-2955-4BC7-924E-9BAC723929B9}" srcOrd="2" destOrd="0" parTransId="{F1236823-3A39-44BE-94F0-54C57E7A8346}" sibTransId="{D97BD783-8522-46DF-A8C3-DFB7997431FF}"/>
    <dgm:cxn modelId="{5408970F-44E1-4F15-90E2-38B6C765F41C}" type="presOf" srcId="{34B528F1-8718-4CF6-BB8A-98EC3B3478B3}" destId="{30CB3CCF-AA43-4055-83D7-130A5C69C169}" srcOrd="0" destOrd="0" presId="urn:microsoft.com/office/officeart/2005/8/layout/orgChart1"/>
    <dgm:cxn modelId="{F1A788EC-B652-4161-AF52-1618B117147F}" type="presOf" srcId="{BCA0FCDB-4528-4046-9D07-C7072B9C10AE}" destId="{04E0F616-34D6-451B-89BE-09AA95860928}" srcOrd="1" destOrd="0" presId="urn:microsoft.com/office/officeart/2005/8/layout/orgChart1"/>
    <dgm:cxn modelId="{31270B1E-7179-4506-B125-003C2A74FEBD}" type="presOf" srcId="{34B528F1-8718-4CF6-BB8A-98EC3B3478B3}" destId="{CC5E959B-0A89-434F-B0B6-84CFB78B4AC4}" srcOrd="1" destOrd="0" presId="urn:microsoft.com/office/officeart/2005/8/layout/orgChart1"/>
    <dgm:cxn modelId="{276A68F9-73F9-4C59-B3B9-C0AD56360437}" type="presOf" srcId="{BCA0FCDB-4528-4046-9D07-C7072B9C10AE}" destId="{0D9AC159-695B-4061-AFD6-BDB872E26393}" srcOrd="0" destOrd="0" presId="urn:microsoft.com/office/officeart/2005/8/layout/orgChart1"/>
    <dgm:cxn modelId="{294EE256-2492-4D17-A799-71304ECDC8DB}" type="presOf" srcId="{8431177C-2955-4BC7-924E-9BAC723929B9}" destId="{3D6ACFF8-D138-4B7C-91B9-3ACD7F96492C}" srcOrd="0" destOrd="0" presId="urn:microsoft.com/office/officeart/2005/8/layout/orgChart1"/>
    <dgm:cxn modelId="{7576324D-FE64-47E8-B674-A28F9C1297B5}" type="presOf" srcId="{5FF1BAD1-FBA0-4EAA-842C-EB973F07420F}" destId="{675DB8F5-3506-4497-815C-90FA080EC062}" srcOrd="0" destOrd="0" presId="urn:microsoft.com/office/officeart/2005/8/layout/orgChart1"/>
    <dgm:cxn modelId="{B165B384-CC32-4EE2-8499-45235FF15F91}" type="presParOf" srcId="{815EC3EC-EC75-4910-9C3F-7DFA15455751}" destId="{E29F335D-D866-4B5D-A779-DDE5174166F0}" srcOrd="0" destOrd="0" presId="urn:microsoft.com/office/officeart/2005/8/layout/orgChart1"/>
    <dgm:cxn modelId="{D8D6C40E-F54C-4FC0-9DF3-37D6CFA5FAE7}" type="presParOf" srcId="{E29F335D-D866-4B5D-A779-DDE5174166F0}" destId="{804ABFCB-31D0-4605-AADF-3D7E3FA9F7E9}" srcOrd="0" destOrd="0" presId="urn:microsoft.com/office/officeart/2005/8/layout/orgChart1"/>
    <dgm:cxn modelId="{0298F2E7-1F91-4889-863B-83384EDA7A45}" type="presParOf" srcId="{804ABFCB-31D0-4605-AADF-3D7E3FA9F7E9}" destId="{0D9AC159-695B-4061-AFD6-BDB872E26393}" srcOrd="0" destOrd="0" presId="urn:microsoft.com/office/officeart/2005/8/layout/orgChart1"/>
    <dgm:cxn modelId="{46E1E0D9-6E04-462D-A9C6-9FE2762C5330}" type="presParOf" srcId="{804ABFCB-31D0-4605-AADF-3D7E3FA9F7E9}" destId="{04E0F616-34D6-451B-89BE-09AA95860928}" srcOrd="1" destOrd="0" presId="urn:microsoft.com/office/officeart/2005/8/layout/orgChart1"/>
    <dgm:cxn modelId="{ED530653-B3F7-45D4-AD99-A7B819DDA25E}" type="presParOf" srcId="{E29F335D-D866-4B5D-A779-DDE5174166F0}" destId="{1805196F-332E-4131-BCD9-F0C1A76221DC}" srcOrd="1" destOrd="0" presId="urn:microsoft.com/office/officeart/2005/8/layout/orgChart1"/>
    <dgm:cxn modelId="{E8864CC9-8D14-4FD6-BEDD-48FB2B182D5A}" type="presParOf" srcId="{1805196F-332E-4131-BCD9-F0C1A76221DC}" destId="{72698B1B-B1E4-40CB-948D-22B6ED805D7C}" srcOrd="0" destOrd="0" presId="urn:microsoft.com/office/officeart/2005/8/layout/orgChart1"/>
    <dgm:cxn modelId="{8F7759EF-C32E-4494-B93C-406B6BC900C9}" type="presParOf" srcId="{1805196F-332E-4131-BCD9-F0C1A76221DC}" destId="{D67AC829-2492-4B08-9CCA-EEC248D228A0}" srcOrd="1" destOrd="0" presId="urn:microsoft.com/office/officeart/2005/8/layout/orgChart1"/>
    <dgm:cxn modelId="{5B661163-47ED-40D8-9D39-021029779F95}" type="presParOf" srcId="{D67AC829-2492-4B08-9CCA-EEC248D228A0}" destId="{39AACCD8-3B20-455A-B3E3-DE1022813EDC}" srcOrd="0" destOrd="0" presId="urn:microsoft.com/office/officeart/2005/8/layout/orgChart1"/>
    <dgm:cxn modelId="{44616116-DB95-4EB7-8DA7-D42C2C8C6AFD}" type="presParOf" srcId="{39AACCD8-3B20-455A-B3E3-DE1022813EDC}" destId="{675DB8F5-3506-4497-815C-90FA080EC062}" srcOrd="0" destOrd="0" presId="urn:microsoft.com/office/officeart/2005/8/layout/orgChart1"/>
    <dgm:cxn modelId="{0167A4E1-08B4-4E05-ABF1-BED6971A8B5E}" type="presParOf" srcId="{39AACCD8-3B20-455A-B3E3-DE1022813EDC}" destId="{8207EEEF-333B-4702-9CCF-D84C01A84050}" srcOrd="1" destOrd="0" presId="urn:microsoft.com/office/officeart/2005/8/layout/orgChart1"/>
    <dgm:cxn modelId="{2CEB753B-50F3-494C-B6D5-B931EA80D335}" type="presParOf" srcId="{D67AC829-2492-4B08-9CCA-EEC248D228A0}" destId="{BF17D177-C88D-4E49-99B5-1D73B38EF338}" srcOrd="1" destOrd="0" presId="urn:microsoft.com/office/officeart/2005/8/layout/orgChart1"/>
    <dgm:cxn modelId="{27417F39-FF56-4668-9E14-61B757D42360}" type="presParOf" srcId="{D67AC829-2492-4B08-9CCA-EEC248D228A0}" destId="{1233135E-9D53-4A41-9262-A821430E8838}" srcOrd="2" destOrd="0" presId="urn:microsoft.com/office/officeart/2005/8/layout/orgChart1"/>
    <dgm:cxn modelId="{6D986213-7E8B-4708-9EA0-26B5C8DE82C0}" type="presParOf" srcId="{1805196F-332E-4131-BCD9-F0C1A76221DC}" destId="{FE2A508F-0431-4C63-B951-1123B4CA3429}" srcOrd="2" destOrd="0" presId="urn:microsoft.com/office/officeart/2005/8/layout/orgChart1"/>
    <dgm:cxn modelId="{A431727B-BBB6-46E9-9A74-07062BC00549}" type="presParOf" srcId="{1805196F-332E-4131-BCD9-F0C1A76221DC}" destId="{EC5FA8AA-F96F-4CA3-943B-6BF4A4BCBB63}" srcOrd="3" destOrd="0" presId="urn:microsoft.com/office/officeart/2005/8/layout/orgChart1"/>
    <dgm:cxn modelId="{A6C9177F-18BD-46B7-89C8-5B92E9BB9DE7}" type="presParOf" srcId="{EC5FA8AA-F96F-4CA3-943B-6BF4A4BCBB63}" destId="{A1ED72DA-9BB6-4D0E-8E73-498449C0901B}" srcOrd="0" destOrd="0" presId="urn:microsoft.com/office/officeart/2005/8/layout/orgChart1"/>
    <dgm:cxn modelId="{F323AEA2-7A0E-4033-8012-90F3677F57A9}" type="presParOf" srcId="{A1ED72DA-9BB6-4D0E-8E73-498449C0901B}" destId="{30CB3CCF-AA43-4055-83D7-130A5C69C169}" srcOrd="0" destOrd="0" presId="urn:microsoft.com/office/officeart/2005/8/layout/orgChart1"/>
    <dgm:cxn modelId="{949C3372-56A0-477B-BBF4-1737967B8226}" type="presParOf" srcId="{A1ED72DA-9BB6-4D0E-8E73-498449C0901B}" destId="{CC5E959B-0A89-434F-B0B6-84CFB78B4AC4}" srcOrd="1" destOrd="0" presId="urn:microsoft.com/office/officeart/2005/8/layout/orgChart1"/>
    <dgm:cxn modelId="{4E863282-9764-4D27-BC78-CA99C1C02705}" type="presParOf" srcId="{EC5FA8AA-F96F-4CA3-943B-6BF4A4BCBB63}" destId="{D60B29BB-9C19-44DC-B3C5-D338519815FC}" srcOrd="1" destOrd="0" presId="urn:microsoft.com/office/officeart/2005/8/layout/orgChart1"/>
    <dgm:cxn modelId="{70AC6E0E-ACD2-41B0-83BE-2FF2B5BE6937}" type="presParOf" srcId="{EC5FA8AA-F96F-4CA3-943B-6BF4A4BCBB63}" destId="{A3B5B9B1-FD1E-4AC0-AA37-889DDF1715C8}" srcOrd="2" destOrd="0" presId="urn:microsoft.com/office/officeart/2005/8/layout/orgChart1"/>
    <dgm:cxn modelId="{CDF2E978-8358-415A-B895-C84ED022B43D}" type="presParOf" srcId="{1805196F-332E-4131-BCD9-F0C1A76221DC}" destId="{F88CB347-E9E7-4766-892D-976EC7EE21AD}" srcOrd="4" destOrd="0" presId="urn:microsoft.com/office/officeart/2005/8/layout/orgChart1"/>
    <dgm:cxn modelId="{076D2F75-D42C-4391-AA41-4DE7B4FA6386}" type="presParOf" srcId="{1805196F-332E-4131-BCD9-F0C1A76221DC}" destId="{DEAD3E69-ABA4-4DE8-B3DC-0298432FD9D0}" srcOrd="5" destOrd="0" presId="urn:microsoft.com/office/officeart/2005/8/layout/orgChart1"/>
    <dgm:cxn modelId="{3707876B-0FCA-4FE2-A29C-9F215B074B1B}" type="presParOf" srcId="{DEAD3E69-ABA4-4DE8-B3DC-0298432FD9D0}" destId="{418F8CB3-6438-4C0B-AD50-C63FFA6966A4}" srcOrd="0" destOrd="0" presId="urn:microsoft.com/office/officeart/2005/8/layout/orgChart1"/>
    <dgm:cxn modelId="{A65CC755-03B2-47E4-879F-7888BC78ABD4}" type="presParOf" srcId="{418F8CB3-6438-4C0B-AD50-C63FFA6966A4}" destId="{3D6ACFF8-D138-4B7C-91B9-3ACD7F96492C}" srcOrd="0" destOrd="0" presId="urn:microsoft.com/office/officeart/2005/8/layout/orgChart1"/>
    <dgm:cxn modelId="{02B061B7-A712-44FA-BCD9-78DDF0AC2AC9}" type="presParOf" srcId="{418F8CB3-6438-4C0B-AD50-C63FFA6966A4}" destId="{52F40148-0154-4DB1-901A-F674A9667307}" srcOrd="1" destOrd="0" presId="urn:microsoft.com/office/officeart/2005/8/layout/orgChart1"/>
    <dgm:cxn modelId="{FB87D3AE-89B5-465F-B4C8-3D3D8BF5CB7D}" type="presParOf" srcId="{DEAD3E69-ABA4-4DE8-B3DC-0298432FD9D0}" destId="{ADA7A01B-9757-457A-8C8F-1C7830EA4791}" srcOrd="1" destOrd="0" presId="urn:microsoft.com/office/officeart/2005/8/layout/orgChart1"/>
    <dgm:cxn modelId="{84553504-6BBE-41F8-A933-066B9A4D9711}" type="presParOf" srcId="{DEAD3E69-ABA4-4DE8-B3DC-0298432FD9D0}" destId="{65435D7D-EDB2-4349-A04A-AD80D0368139}" srcOrd="2" destOrd="0" presId="urn:microsoft.com/office/officeart/2005/8/layout/orgChart1"/>
    <dgm:cxn modelId="{13E6528D-D5E9-4480-9B91-D596617D6539}" type="presParOf" srcId="{E29F335D-D866-4B5D-A779-DDE5174166F0}" destId="{ED4C7040-2EC1-403B-8D39-62E34783FA3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E4C4A6-16D8-4B9B-B0CB-64DDFF94B229}" type="doc">
      <dgm:prSet loTypeId="urn:microsoft.com/office/officeart/2005/8/layout/orgChart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A0FCDB-4528-4046-9D07-C7072B9C10AE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Rudali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mineral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boyliklar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98DDE4-E09F-4595-8F0E-0DF1F34654CC}" type="parTrans" cxnId="{68F42FA5-08A0-47BD-B187-52DCF273DC8F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F8DD7D-2DB8-44C0-B8DE-EB2FAB0BBF6B}" type="sibTrans" cxnId="{68F42FA5-08A0-47BD-B187-52DCF273DC8F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F1BAD1-FBA0-4EAA-842C-EB973F07420F}">
      <dgm:prSet phldrT="[Текст]" custT="1"/>
      <dgm:spPr/>
      <dgm:t>
        <a:bodyPr/>
        <a:lstStyle/>
        <a:p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temir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rudalari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85790E-C85A-4554-BE32-58456430BCC1}" type="parTrans" cxnId="{49299402-834F-42EE-AC5D-42375748613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41385-36E1-4E5E-930A-23CB96508144}" type="sibTrans" cxnId="{49299402-834F-42EE-AC5D-423757486136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B528F1-8718-4CF6-BB8A-98EC3B3478B3}">
      <dgm:prSet phldrT="[Текст]" custT="1"/>
      <dgm:spPr/>
      <dgm:t>
        <a:bodyPr/>
        <a:lstStyle/>
        <a:p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rangli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metall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rudalari</a:t>
          </a:r>
          <a:endParaRPr lang="en-US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4CE0B-1960-43E2-8821-29440E2E0021}" type="parTrans" cxnId="{03C3B171-1C62-4D92-9520-ED4220BA23C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2A2A96-3D0E-4147-B2AF-F872513F2A68}" type="sibTrans" cxnId="{03C3B171-1C62-4D92-9520-ED4220BA23C5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5EC3EC-EC75-4910-9C3F-7DFA15455751}" type="pres">
      <dgm:prSet presAssocID="{5CE4C4A6-16D8-4B9B-B0CB-64DDFF94B2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29F335D-D866-4B5D-A779-DDE5174166F0}" type="pres">
      <dgm:prSet presAssocID="{BCA0FCDB-4528-4046-9D07-C7072B9C10AE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04ABFCB-31D0-4605-AADF-3D7E3FA9F7E9}" type="pres">
      <dgm:prSet presAssocID="{BCA0FCDB-4528-4046-9D07-C7072B9C10AE}" presName="rootComposite1" presStyleCnt="0"/>
      <dgm:spPr/>
      <dgm:t>
        <a:bodyPr/>
        <a:lstStyle/>
        <a:p>
          <a:endParaRPr lang="ru-RU"/>
        </a:p>
      </dgm:t>
    </dgm:pt>
    <dgm:pt modelId="{0D9AC159-695B-4061-AFD6-BDB872E26393}" type="pres">
      <dgm:prSet presAssocID="{BCA0FCDB-4528-4046-9D07-C7072B9C10AE}" presName="rootText1" presStyleLbl="node0" presStyleIdx="0" presStyleCnt="1" custScaleX="166378" custScaleY="94787" custLinFactNeighborX="-845" custLinFactNeighborY="-9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E0F616-34D6-451B-89BE-09AA95860928}" type="pres">
      <dgm:prSet presAssocID="{BCA0FCDB-4528-4046-9D07-C7072B9C10A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805196F-332E-4131-BCD9-F0C1A76221DC}" type="pres">
      <dgm:prSet presAssocID="{BCA0FCDB-4528-4046-9D07-C7072B9C10AE}" presName="hierChild2" presStyleCnt="0"/>
      <dgm:spPr/>
      <dgm:t>
        <a:bodyPr/>
        <a:lstStyle/>
        <a:p>
          <a:endParaRPr lang="ru-RU"/>
        </a:p>
      </dgm:t>
    </dgm:pt>
    <dgm:pt modelId="{72698B1B-B1E4-40CB-948D-22B6ED805D7C}" type="pres">
      <dgm:prSet presAssocID="{A185790E-C85A-4554-BE32-58456430BCC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D67AC829-2492-4B08-9CCA-EEC248D228A0}" type="pres">
      <dgm:prSet presAssocID="{5FF1BAD1-FBA0-4EAA-842C-EB973F07420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9AACCD8-3B20-455A-B3E3-DE1022813EDC}" type="pres">
      <dgm:prSet presAssocID="{5FF1BAD1-FBA0-4EAA-842C-EB973F07420F}" presName="rootComposite" presStyleCnt="0"/>
      <dgm:spPr/>
      <dgm:t>
        <a:bodyPr/>
        <a:lstStyle/>
        <a:p>
          <a:endParaRPr lang="ru-RU"/>
        </a:p>
      </dgm:t>
    </dgm:pt>
    <dgm:pt modelId="{675DB8F5-3506-4497-815C-90FA080EC062}" type="pres">
      <dgm:prSet presAssocID="{5FF1BAD1-FBA0-4EAA-842C-EB973F07420F}" presName="rootText" presStyleLbl="node2" presStyleIdx="0" presStyleCnt="2" custScaleX="130151" custScaleY="112392" custLinFactNeighborX="-23" custLinFactNeighborY="56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07EEEF-333B-4702-9CCF-D84C01A84050}" type="pres">
      <dgm:prSet presAssocID="{5FF1BAD1-FBA0-4EAA-842C-EB973F07420F}" presName="rootConnector" presStyleLbl="node2" presStyleIdx="0" presStyleCnt="2"/>
      <dgm:spPr/>
      <dgm:t>
        <a:bodyPr/>
        <a:lstStyle/>
        <a:p>
          <a:endParaRPr lang="ru-RU"/>
        </a:p>
      </dgm:t>
    </dgm:pt>
    <dgm:pt modelId="{BF17D177-C88D-4E49-99B5-1D73B38EF338}" type="pres">
      <dgm:prSet presAssocID="{5FF1BAD1-FBA0-4EAA-842C-EB973F07420F}" presName="hierChild4" presStyleCnt="0"/>
      <dgm:spPr/>
      <dgm:t>
        <a:bodyPr/>
        <a:lstStyle/>
        <a:p>
          <a:endParaRPr lang="ru-RU"/>
        </a:p>
      </dgm:t>
    </dgm:pt>
    <dgm:pt modelId="{1233135E-9D53-4A41-9262-A821430E8838}" type="pres">
      <dgm:prSet presAssocID="{5FF1BAD1-FBA0-4EAA-842C-EB973F07420F}" presName="hierChild5" presStyleCnt="0"/>
      <dgm:spPr/>
      <dgm:t>
        <a:bodyPr/>
        <a:lstStyle/>
        <a:p>
          <a:endParaRPr lang="ru-RU"/>
        </a:p>
      </dgm:t>
    </dgm:pt>
    <dgm:pt modelId="{FE2A508F-0431-4C63-B951-1123B4CA3429}" type="pres">
      <dgm:prSet presAssocID="{A074CE0B-1960-43E2-8821-29440E2E0021}" presName="Name37" presStyleLbl="parChTrans1D2" presStyleIdx="1" presStyleCnt="2"/>
      <dgm:spPr/>
      <dgm:t>
        <a:bodyPr/>
        <a:lstStyle/>
        <a:p>
          <a:endParaRPr lang="ru-RU"/>
        </a:p>
      </dgm:t>
    </dgm:pt>
    <dgm:pt modelId="{EC5FA8AA-F96F-4CA3-943B-6BF4A4BCBB63}" type="pres">
      <dgm:prSet presAssocID="{34B528F1-8718-4CF6-BB8A-98EC3B3478B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1ED72DA-9BB6-4D0E-8E73-498449C0901B}" type="pres">
      <dgm:prSet presAssocID="{34B528F1-8718-4CF6-BB8A-98EC3B3478B3}" presName="rootComposite" presStyleCnt="0"/>
      <dgm:spPr/>
      <dgm:t>
        <a:bodyPr/>
        <a:lstStyle/>
        <a:p>
          <a:endParaRPr lang="ru-RU"/>
        </a:p>
      </dgm:t>
    </dgm:pt>
    <dgm:pt modelId="{30CB3CCF-AA43-4055-83D7-130A5C69C169}" type="pres">
      <dgm:prSet presAssocID="{34B528F1-8718-4CF6-BB8A-98EC3B3478B3}" presName="rootText" presStyleLbl="node2" presStyleIdx="1" presStyleCnt="2" custScaleX="109040" custScaleY="103226" custLinFactNeighborX="-845" custLinFactNeighborY="56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5E959B-0A89-434F-B0B6-84CFB78B4AC4}" type="pres">
      <dgm:prSet presAssocID="{34B528F1-8718-4CF6-BB8A-98EC3B3478B3}" presName="rootConnector" presStyleLbl="node2" presStyleIdx="1" presStyleCnt="2"/>
      <dgm:spPr/>
      <dgm:t>
        <a:bodyPr/>
        <a:lstStyle/>
        <a:p>
          <a:endParaRPr lang="ru-RU"/>
        </a:p>
      </dgm:t>
    </dgm:pt>
    <dgm:pt modelId="{D60B29BB-9C19-44DC-B3C5-D338519815FC}" type="pres">
      <dgm:prSet presAssocID="{34B528F1-8718-4CF6-BB8A-98EC3B3478B3}" presName="hierChild4" presStyleCnt="0"/>
      <dgm:spPr/>
      <dgm:t>
        <a:bodyPr/>
        <a:lstStyle/>
        <a:p>
          <a:endParaRPr lang="ru-RU"/>
        </a:p>
      </dgm:t>
    </dgm:pt>
    <dgm:pt modelId="{A3B5B9B1-FD1E-4AC0-AA37-889DDF1715C8}" type="pres">
      <dgm:prSet presAssocID="{34B528F1-8718-4CF6-BB8A-98EC3B3478B3}" presName="hierChild5" presStyleCnt="0"/>
      <dgm:spPr/>
      <dgm:t>
        <a:bodyPr/>
        <a:lstStyle/>
        <a:p>
          <a:endParaRPr lang="ru-RU"/>
        </a:p>
      </dgm:t>
    </dgm:pt>
    <dgm:pt modelId="{ED4C7040-2EC1-403B-8D39-62E34783FA3D}" type="pres">
      <dgm:prSet presAssocID="{BCA0FCDB-4528-4046-9D07-C7072B9C10AE}" presName="hierChild3" presStyleCnt="0"/>
      <dgm:spPr/>
      <dgm:t>
        <a:bodyPr/>
        <a:lstStyle/>
        <a:p>
          <a:endParaRPr lang="ru-RU"/>
        </a:p>
      </dgm:t>
    </dgm:pt>
  </dgm:ptLst>
  <dgm:cxnLst>
    <dgm:cxn modelId="{E6FF20B8-1FE0-4037-BC8A-6460FC769AFC}" type="presOf" srcId="{A185790E-C85A-4554-BE32-58456430BCC1}" destId="{72698B1B-B1E4-40CB-948D-22B6ED805D7C}" srcOrd="0" destOrd="0" presId="urn:microsoft.com/office/officeart/2005/8/layout/orgChart1"/>
    <dgm:cxn modelId="{072022E5-FC26-45A5-A264-8BE539A32CA6}" type="presOf" srcId="{BCA0FCDB-4528-4046-9D07-C7072B9C10AE}" destId="{0D9AC159-695B-4061-AFD6-BDB872E26393}" srcOrd="0" destOrd="0" presId="urn:microsoft.com/office/officeart/2005/8/layout/orgChart1"/>
    <dgm:cxn modelId="{8B2D743A-B0F4-4FB0-A0FF-087781BA9EFB}" type="presOf" srcId="{5FF1BAD1-FBA0-4EAA-842C-EB973F07420F}" destId="{675DB8F5-3506-4497-815C-90FA080EC062}" srcOrd="0" destOrd="0" presId="urn:microsoft.com/office/officeart/2005/8/layout/orgChart1"/>
    <dgm:cxn modelId="{C3D962EB-55DB-4CCE-A132-086A0994A972}" type="presOf" srcId="{A074CE0B-1960-43E2-8821-29440E2E0021}" destId="{FE2A508F-0431-4C63-B951-1123B4CA3429}" srcOrd="0" destOrd="0" presId="urn:microsoft.com/office/officeart/2005/8/layout/orgChart1"/>
    <dgm:cxn modelId="{2593D950-BC04-4CAC-95CC-338A3208199C}" type="presOf" srcId="{34B528F1-8718-4CF6-BB8A-98EC3B3478B3}" destId="{30CB3CCF-AA43-4055-83D7-130A5C69C169}" srcOrd="0" destOrd="0" presId="urn:microsoft.com/office/officeart/2005/8/layout/orgChart1"/>
    <dgm:cxn modelId="{49299402-834F-42EE-AC5D-423757486136}" srcId="{BCA0FCDB-4528-4046-9D07-C7072B9C10AE}" destId="{5FF1BAD1-FBA0-4EAA-842C-EB973F07420F}" srcOrd="0" destOrd="0" parTransId="{A185790E-C85A-4554-BE32-58456430BCC1}" sibTransId="{C7D41385-36E1-4E5E-930A-23CB96508144}"/>
    <dgm:cxn modelId="{68F42FA5-08A0-47BD-B187-52DCF273DC8F}" srcId="{5CE4C4A6-16D8-4B9B-B0CB-64DDFF94B229}" destId="{BCA0FCDB-4528-4046-9D07-C7072B9C10AE}" srcOrd="0" destOrd="0" parTransId="{A098DDE4-E09F-4595-8F0E-0DF1F34654CC}" sibTransId="{62F8DD7D-2DB8-44C0-B8DE-EB2FAB0BBF6B}"/>
    <dgm:cxn modelId="{877C112C-14CB-4091-B4AF-DB676857DB76}" type="presOf" srcId="{BCA0FCDB-4528-4046-9D07-C7072B9C10AE}" destId="{04E0F616-34D6-451B-89BE-09AA95860928}" srcOrd="1" destOrd="0" presId="urn:microsoft.com/office/officeart/2005/8/layout/orgChart1"/>
    <dgm:cxn modelId="{AF2FE8E0-AA4E-48CB-A064-FC437E27A468}" type="presOf" srcId="{5FF1BAD1-FBA0-4EAA-842C-EB973F07420F}" destId="{8207EEEF-333B-4702-9CCF-D84C01A84050}" srcOrd="1" destOrd="0" presId="urn:microsoft.com/office/officeart/2005/8/layout/orgChart1"/>
    <dgm:cxn modelId="{C0A48798-BA71-4EE2-B72F-75DD9E521D0F}" type="presOf" srcId="{34B528F1-8718-4CF6-BB8A-98EC3B3478B3}" destId="{CC5E959B-0A89-434F-B0B6-84CFB78B4AC4}" srcOrd="1" destOrd="0" presId="urn:microsoft.com/office/officeart/2005/8/layout/orgChart1"/>
    <dgm:cxn modelId="{D9402710-B4BD-4E59-B571-9D1C662055C3}" type="presOf" srcId="{5CE4C4A6-16D8-4B9B-B0CB-64DDFF94B229}" destId="{815EC3EC-EC75-4910-9C3F-7DFA15455751}" srcOrd="0" destOrd="0" presId="urn:microsoft.com/office/officeart/2005/8/layout/orgChart1"/>
    <dgm:cxn modelId="{03C3B171-1C62-4D92-9520-ED4220BA23C5}" srcId="{BCA0FCDB-4528-4046-9D07-C7072B9C10AE}" destId="{34B528F1-8718-4CF6-BB8A-98EC3B3478B3}" srcOrd="1" destOrd="0" parTransId="{A074CE0B-1960-43E2-8821-29440E2E0021}" sibTransId="{962A2A96-3D0E-4147-B2AF-F872513F2A68}"/>
    <dgm:cxn modelId="{8EB19914-B969-40A7-AA28-FD90C6FA506E}" type="presParOf" srcId="{815EC3EC-EC75-4910-9C3F-7DFA15455751}" destId="{E29F335D-D866-4B5D-A779-DDE5174166F0}" srcOrd="0" destOrd="0" presId="urn:microsoft.com/office/officeart/2005/8/layout/orgChart1"/>
    <dgm:cxn modelId="{C7253349-5994-4DFC-9000-8C0E2DC1BB55}" type="presParOf" srcId="{E29F335D-D866-4B5D-A779-DDE5174166F0}" destId="{804ABFCB-31D0-4605-AADF-3D7E3FA9F7E9}" srcOrd="0" destOrd="0" presId="urn:microsoft.com/office/officeart/2005/8/layout/orgChart1"/>
    <dgm:cxn modelId="{0CA861CD-F244-4FFF-987D-8080AEF9A998}" type="presParOf" srcId="{804ABFCB-31D0-4605-AADF-3D7E3FA9F7E9}" destId="{0D9AC159-695B-4061-AFD6-BDB872E26393}" srcOrd="0" destOrd="0" presId="urn:microsoft.com/office/officeart/2005/8/layout/orgChart1"/>
    <dgm:cxn modelId="{F7A67E67-82B3-4CDA-82FC-52F8B27C0455}" type="presParOf" srcId="{804ABFCB-31D0-4605-AADF-3D7E3FA9F7E9}" destId="{04E0F616-34D6-451B-89BE-09AA95860928}" srcOrd="1" destOrd="0" presId="urn:microsoft.com/office/officeart/2005/8/layout/orgChart1"/>
    <dgm:cxn modelId="{27AD64E2-AA78-4CB3-9854-52EB5F48AAD0}" type="presParOf" srcId="{E29F335D-D866-4B5D-A779-DDE5174166F0}" destId="{1805196F-332E-4131-BCD9-F0C1A76221DC}" srcOrd="1" destOrd="0" presId="urn:microsoft.com/office/officeart/2005/8/layout/orgChart1"/>
    <dgm:cxn modelId="{0610A0DE-521D-4825-B9C7-616EEECD05F2}" type="presParOf" srcId="{1805196F-332E-4131-BCD9-F0C1A76221DC}" destId="{72698B1B-B1E4-40CB-948D-22B6ED805D7C}" srcOrd="0" destOrd="0" presId="urn:microsoft.com/office/officeart/2005/8/layout/orgChart1"/>
    <dgm:cxn modelId="{7DF2D6C6-6A47-4824-BB1B-ACE03A7DCF85}" type="presParOf" srcId="{1805196F-332E-4131-BCD9-F0C1A76221DC}" destId="{D67AC829-2492-4B08-9CCA-EEC248D228A0}" srcOrd="1" destOrd="0" presId="urn:microsoft.com/office/officeart/2005/8/layout/orgChart1"/>
    <dgm:cxn modelId="{BE86E687-C2B3-497E-9048-05474CF26D66}" type="presParOf" srcId="{D67AC829-2492-4B08-9CCA-EEC248D228A0}" destId="{39AACCD8-3B20-455A-B3E3-DE1022813EDC}" srcOrd="0" destOrd="0" presId="urn:microsoft.com/office/officeart/2005/8/layout/orgChart1"/>
    <dgm:cxn modelId="{846D4367-398E-4E50-8E7B-2920815CF6CC}" type="presParOf" srcId="{39AACCD8-3B20-455A-B3E3-DE1022813EDC}" destId="{675DB8F5-3506-4497-815C-90FA080EC062}" srcOrd="0" destOrd="0" presId="urn:microsoft.com/office/officeart/2005/8/layout/orgChart1"/>
    <dgm:cxn modelId="{DFAABB2E-D138-4B82-BDB9-0B63B50EC26A}" type="presParOf" srcId="{39AACCD8-3B20-455A-B3E3-DE1022813EDC}" destId="{8207EEEF-333B-4702-9CCF-D84C01A84050}" srcOrd="1" destOrd="0" presId="urn:microsoft.com/office/officeart/2005/8/layout/orgChart1"/>
    <dgm:cxn modelId="{9F3A8EAE-BAF4-45A9-B916-88367E342562}" type="presParOf" srcId="{D67AC829-2492-4B08-9CCA-EEC248D228A0}" destId="{BF17D177-C88D-4E49-99B5-1D73B38EF338}" srcOrd="1" destOrd="0" presId="urn:microsoft.com/office/officeart/2005/8/layout/orgChart1"/>
    <dgm:cxn modelId="{D0B087DF-4EDF-4E37-A32B-CBC62764265D}" type="presParOf" srcId="{D67AC829-2492-4B08-9CCA-EEC248D228A0}" destId="{1233135E-9D53-4A41-9262-A821430E8838}" srcOrd="2" destOrd="0" presId="urn:microsoft.com/office/officeart/2005/8/layout/orgChart1"/>
    <dgm:cxn modelId="{B3994571-4C0D-424B-B48F-D70B5CD45153}" type="presParOf" srcId="{1805196F-332E-4131-BCD9-F0C1A76221DC}" destId="{FE2A508F-0431-4C63-B951-1123B4CA3429}" srcOrd="2" destOrd="0" presId="urn:microsoft.com/office/officeart/2005/8/layout/orgChart1"/>
    <dgm:cxn modelId="{3E050138-33B4-4E52-A61C-F70AD80718A0}" type="presParOf" srcId="{1805196F-332E-4131-BCD9-F0C1A76221DC}" destId="{EC5FA8AA-F96F-4CA3-943B-6BF4A4BCBB63}" srcOrd="3" destOrd="0" presId="urn:microsoft.com/office/officeart/2005/8/layout/orgChart1"/>
    <dgm:cxn modelId="{BFA9C7F6-85C7-41BA-9A17-1F09FC0BD2A3}" type="presParOf" srcId="{EC5FA8AA-F96F-4CA3-943B-6BF4A4BCBB63}" destId="{A1ED72DA-9BB6-4D0E-8E73-498449C0901B}" srcOrd="0" destOrd="0" presId="urn:microsoft.com/office/officeart/2005/8/layout/orgChart1"/>
    <dgm:cxn modelId="{0F4838F4-DDAA-4B50-95E1-B0AD2A6FC6DD}" type="presParOf" srcId="{A1ED72DA-9BB6-4D0E-8E73-498449C0901B}" destId="{30CB3CCF-AA43-4055-83D7-130A5C69C169}" srcOrd="0" destOrd="0" presId="urn:microsoft.com/office/officeart/2005/8/layout/orgChart1"/>
    <dgm:cxn modelId="{2CF1153F-7F3E-4F07-BF81-39F3F5D04FD3}" type="presParOf" srcId="{A1ED72DA-9BB6-4D0E-8E73-498449C0901B}" destId="{CC5E959B-0A89-434F-B0B6-84CFB78B4AC4}" srcOrd="1" destOrd="0" presId="urn:microsoft.com/office/officeart/2005/8/layout/orgChart1"/>
    <dgm:cxn modelId="{0232F826-3011-40EA-9A39-958EE9B94F8C}" type="presParOf" srcId="{EC5FA8AA-F96F-4CA3-943B-6BF4A4BCBB63}" destId="{D60B29BB-9C19-44DC-B3C5-D338519815FC}" srcOrd="1" destOrd="0" presId="urn:microsoft.com/office/officeart/2005/8/layout/orgChart1"/>
    <dgm:cxn modelId="{4A3E97FA-90AF-4D59-A74E-AC1CAD827131}" type="presParOf" srcId="{EC5FA8AA-F96F-4CA3-943B-6BF4A4BCBB63}" destId="{A3B5B9B1-FD1E-4AC0-AA37-889DDF1715C8}" srcOrd="2" destOrd="0" presId="urn:microsoft.com/office/officeart/2005/8/layout/orgChart1"/>
    <dgm:cxn modelId="{CB066E7B-51EE-46FC-A46D-F7FB1954A434}" type="presParOf" srcId="{E29F335D-D866-4B5D-A779-DDE5174166F0}" destId="{ED4C7040-2EC1-403B-8D39-62E34783FA3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CB347-E9E7-4766-892D-976EC7EE21AD}">
      <dsp:nvSpPr>
        <dsp:cNvPr id="0" name=""/>
        <dsp:cNvSpPr/>
      </dsp:nvSpPr>
      <dsp:spPr>
        <a:xfrm>
          <a:off x="5284885" y="1298984"/>
          <a:ext cx="3879022" cy="1144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6570"/>
              </a:lnTo>
              <a:lnTo>
                <a:pt x="3879022" y="856570"/>
              </a:lnTo>
              <a:lnTo>
                <a:pt x="3879022" y="114435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A508F-0431-4C63-B951-1123B4CA3429}">
      <dsp:nvSpPr>
        <dsp:cNvPr id="0" name=""/>
        <dsp:cNvSpPr/>
      </dsp:nvSpPr>
      <dsp:spPr>
        <a:xfrm>
          <a:off x="5284885" y="1298984"/>
          <a:ext cx="331437" cy="1144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6570"/>
              </a:lnTo>
              <a:lnTo>
                <a:pt x="331437" y="856570"/>
              </a:lnTo>
              <a:lnTo>
                <a:pt x="331437" y="114435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98B1B-B1E4-40CB-948D-22B6ED805D7C}">
      <dsp:nvSpPr>
        <dsp:cNvPr id="0" name=""/>
        <dsp:cNvSpPr/>
      </dsp:nvSpPr>
      <dsp:spPr>
        <a:xfrm>
          <a:off x="1785342" y="1298984"/>
          <a:ext cx="3499543" cy="1144359"/>
        </a:xfrm>
        <a:custGeom>
          <a:avLst/>
          <a:gdLst/>
          <a:ahLst/>
          <a:cxnLst/>
          <a:rect l="0" t="0" r="0" b="0"/>
          <a:pathLst>
            <a:path>
              <a:moveTo>
                <a:pt x="3499543" y="0"/>
              </a:moveTo>
              <a:lnTo>
                <a:pt x="3499543" y="856570"/>
              </a:lnTo>
              <a:lnTo>
                <a:pt x="0" y="856570"/>
              </a:lnTo>
              <a:lnTo>
                <a:pt x="0" y="114435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9AC159-695B-4061-AFD6-BDB872E26393}">
      <dsp:nvSpPr>
        <dsp:cNvPr id="0" name=""/>
        <dsp:cNvSpPr/>
      </dsp:nvSpPr>
      <dsp:spPr>
        <a:xfrm>
          <a:off x="3624781" y="0"/>
          <a:ext cx="3320209" cy="129898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rial" panose="020B0604020202020204" pitchFamily="34" charset="0"/>
              <a:cs typeface="Arial" panose="020B0604020202020204" pitchFamily="34" charset="0"/>
            </a:rPr>
            <a:t>Tog‘ jinslari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24781" y="0"/>
        <a:ext cx="3320209" cy="1298984"/>
      </dsp:txXfrm>
    </dsp:sp>
    <dsp:sp modelId="{675DB8F5-3506-4497-815C-90FA080EC062}">
      <dsp:nvSpPr>
        <dsp:cNvPr id="0" name=""/>
        <dsp:cNvSpPr/>
      </dsp:nvSpPr>
      <dsp:spPr>
        <a:xfrm>
          <a:off x="1721" y="2443343"/>
          <a:ext cx="3567242" cy="154024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rial" panose="020B0604020202020204" pitchFamily="34" charset="0"/>
              <a:cs typeface="Arial" panose="020B0604020202020204" pitchFamily="34" charset="0"/>
            </a:rPr>
            <a:t>magmatik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21" y="2443343"/>
        <a:ext cx="3567242" cy="1540247"/>
      </dsp:txXfrm>
    </dsp:sp>
    <dsp:sp modelId="{30CB3CCF-AA43-4055-83D7-130A5C69C169}">
      <dsp:nvSpPr>
        <dsp:cNvPr id="0" name=""/>
        <dsp:cNvSpPr/>
      </dsp:nvSpPr>
      <dsp:spPr>
        <a:xfrm>
          <a:off x="4122012" y="2443343"/>
          <a:ext cx="2988621" cy="141463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rial" panose="020B0604020202020204" pitchFamily="34" charset="0"/>
              <a:cs typeface="Arial" panose="020B0604020202020204" pitchFamily="34" charset="0"/>
            </a:rPr>
            <a:t>cho‘kindi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22012" y="2443343"/>
        <a:ext cx="2988621" cy="1414634"/>
      </dsp:txXfrm>
    </dsp:sp>
    <dsp:sp modelId="{3D6ACFF8-D138-4B7C-91B9-3ACD7F96492C}">
      <dsp:nvSpPr>
        <dsp:cNvPr id="0" name=""/>
        <dsp:cNvSpPr/>
      </dsp:nvSpPr>
      <dsp:spPr>
        <a:xfrm>
          <a:off x="7711724" y="2443343"/>
          <a:ext cx="2904367" cy="158623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rial" panose="020B0604020202020204" pitchFamily="34" charset="0"/>
              <a:cs typeface="Arial" panose="020B0604020202020204" pitchFamily="34" charset="0"/>
            </a:rPr>
            <a:t>metamorfik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11724" y="2443343"/>
        <a:ext cx="2904367" cy="1586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A508F-0431-4C63-B951-1123B4CA3429}">
      <dsp:nvSpPr>
        <dsp:cNvPr id="0" name=""/>
        <dsp:cNvSpPr/>
      </dsp:nvSpPr>
      <dsp:spPr>
        <a:xfrm>
          <a:off x="5272870" y="1854074"/>
          <a:ext cx="2956578" cy="934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053"/>
              </a:lnTo>
              <a:lnTo>
                <a:pt x="2956578" y="524053"/>
              </a:lnTo>
              <a:lnTo>
                <a:pt x="2956578" y="9348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98B1B-B1E4-40CB-948D-22B6ED805D7C}">
      <dsp:nvSpPr>
        <dsp:cNvPr id="0" name=""/>
        <dsp:cNvSpPr/>
      </dsp:nvSpPr>
      <dsp:spPr>
        <a:xfrm>
          <a:off x="2761390" y="1854074"/>
          <a:ext cx="2511480" cy="826096"/>
        </a:xfrm>
        <a:custGeom>
          <a:avLst/>
          <a:gdLst/>
          <a:ahLst/>
          <a:cxnLst/>
          <a:rect l="0" t="0" r="0" b="0"/>
          <a:pathLst>
            <a:path>
              <a:moveTo>
                <a:pt x="2511480" y="0"/>
              </a:moveTo>
              <a:lnTo>
                <a:pt x="2511480" y="415327"/>
              </a:lnTo>
              <a:lnTo>
                <a:pt x="0" y="415327"/>
              </a:lnTo>
              <a:lnTo>
                <a:pt x="0" y="8260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9AC159-695B-4061-AFD6-BDB872E26393}">
      <dsp:nvSpPr>
        <dsp:cNvPr id="0" name=""/>
        <dsp:cNvSpPr/>
      </dsp:nvSpPr>
      <dsp:spPr>
        <a:xfrm>
          <a:off x="2018445" y="0"/>
          <a:ext cx="6508849" cy="1854074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Rudali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mineral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boyliklar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8445" y="0"/>
        <a:ext cx="6508849" cy="1854074"/>
      </dsp:txXfrm>
    </dsp:sp>
    <dsp:sp modelId="{675DB8F5-3506-4497-815C-90FA080EC062}">
      <dsp:nvSpPr>
        <dsp:cNvPr id="0" name=""/>
        <dsp:cNvSpPr/>
      </dsp:nvSpPr>
      <dsp:spPr>
        <a:xfrm>
          <a:off x="215580" y="2680170"/>
          <a:ext cx="5091618" cy="219843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temir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rudalari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580" y="2680170"/>
        <a:ext cx="5091618" cy="2198435"/>
      </dsp:txXfrm>
    </dsp:sp>
    <dsp:sp modelId="{30CB3CCF-AA43-4055-83D7-130A5C69C169}">
      <dsp:nvSpPr>
        <dsp:cNvPr id="0" name=""/>
        <dsp:cNvSpPr/>
      </dsp:nvSpPr>
      <dsp:spPr>
        <a:xfrm>
          <a:off x="6096580" y="2788896"/>
          <a:ext cx="4265738" cy="20191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rangli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metall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rudalari</a:t>
          </a:r>
          <a:endParaRPr lang="en-US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6580" y="2788896"/>
        <a:ext cx="4265738" cy="2019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1" i="0">
                <a:solidFill>
                  <a:srgbClr val="6F2F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marL="26887">
              <a:spcBef>
                <a:spcPts val="127"/>
              </a:spcBef>
              <a:defRPr sz="1200" b="0" i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i9 presentation </a:t>
            </a:r>
            <a:r>
              <a:rPr lang="en-US" spc="11" dirty="0" smtClean="0"/>
              <a:t>to Joe</a:t>
            </a:r>
            <a:r>
              <a:rPr lang="en-US" spc="53" dirty="0" smtClean="0"/>
              <a:t> </a:t>
            </a:r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80662">
              <a:spcBef>
                <a:spcPts val="127"/>
              </a:spcBef>
              <a:defRPr sz="1200" b="0" i="0" spc="11" dirty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54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11.11.2020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hemscott.com/static/cms/1/3/4/binary/1442831177/326982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Logran desarrollar una imagen del manto de la Tier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4467" r="24995" b="5938"/>
          <a:stretch/>
        </p:blipFill>
        <p:spPr bwMode="auto">
          <a:xfrm>
            <a:off x="9189250" y="2183823"/>
            <a:ext cx="2730658" cy="26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6"/>
          <p:cNvSpPr txBox="1"/>
          <p:nvPr/>
        </p:nvSpPr>
        <p:spPr>
          <a:xfrm>
            <a:off x="1128308" y="2654330"/>
            <a:ext cx="8033477" cy="226878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 algn="ctr">
              <a:spcBef>
                <a:spcPts val="212"/>
              </a:spcBef>
            </a:pPr>
            <a:r>
              <a:rPr sz="7200" b="1" spc="-11" dirty="0" err="1" smtClean="0">
                <a:latin typeface="Arial"/>
                <a:cs typeface="Arial"/>
              </a:rPr>
              <a:t>Mavzu</a:t>
            </a:r>
            <a:r>
              <a:rPr sz="7200" b="1" spc="-11" dirty="0" smtClean="0">
                <a:latin typeface="Arial"/>
                <a:cs typeface="Arial"/>
              </a:rPr>
              <a:t>:</a:t>
            </a:r>
            <a:r>
              <a:rPr lang="en-US" sz="7200" b="1" spc="-11" dirty="0" smtClean="0">
                <a:latin typeface="Arial"/>
                <a:cs typeface="Arial"/>
              </a:rPr>
              <a:t> </a:t>
            </a:r>
            <a:r>
              <a:rPr lang="en-US" sz="7200" b="1" spc="-11" dirty="0" err="1" smtClean="0">
                <a:latin typeface="Arial"/>
                <a:cs typeface="Arial"/>
              </a:rPr>
              <a:t>Litosfera</a:t>
            </a:r>
            <a:r>
              <a:rPr lang="en-US" sz="7200" b="1" spc="-11" dirty="0" smtClean="0">
                <a:latin typeface="Arial"/>
                <a:cs typeface="Arial"/>
              </a:rPr>
              <a:t>.</a:t>
            </a:r>
          </a:p>
          <a:p>
            <a:pPr marL="38986" algn="ctr">
              <a:spcBef>
                <a:spcPts val="212"/>
              </a:spcBef>
            </a:pPr>
            <a:r>
              <a:rPr lang="en-US" sz="7200" b="1" spc="-11" dirty="0" smtClean="0">
                <a:latin typeface="Arial"/>
                <a:cs typeface="Arial"/>
              </a:rPr>
              <a:t> Tog‘ </a:t>
            </a:r>
            <a:r>
              <a:rPr lang="en-US" sz="7200" b="1" spc="-11" dirty="0" err="1" smtClean="0">
                <a:latin typeface="Arial"/>
                <a:cs typeface="Arial"/>
              </a:rPr>
              <a:t>jinslari</a:t>
            </a:r>
            <a:endParaRPr sz="7200" b="1" i="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2828" y="2497195"/>
            <a:ext cx="595928" cy="1515010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2828" y="4382718"/>
            <a:ext cx="595929" cy="1515010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71604" y="481293"/>
            <a:ext cx="1957181" cy="1323797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A858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52222" y="481293"/>
            <a:ext cx="195718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33832" y="690359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5 </a:t>
            </a:r>
            <a:r>
              <a:rPr sz="4800" b="1" spc="-11" dirty="0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94032" y="809336"/>
            <a:ext cx="807417" cy="579790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36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217417" y="346191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 dirty="0">
              <a:latin typeface="Arial "/>
            </a:endParaRPr>
          </a:p>
        </p:txBody>
      </p:sp>
      <p:pic>
        <p:nvPicPr>
          <p:cNvPr id="20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310" y="122568"/>
            <a:ext cx="1672565" cy="16725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jinslari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436EA99-C406-46ED-BA62-BB161B20C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002624"/>
              </p:ext>
            </p:extLst>
          </p:nvPr>
        </p:nvGraphicFramePr>
        <p:xfrm>
          <a:off x="740832" y="1509247"/>
          <a:ext cx="10616092" cy="4442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CB452D-0334-40C7-BD03-479C2CEE9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33" y="1164471"/>
            <a:ext cx="3796120" cy="22391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74359A-60DD-4A2F-AB34-9904086FB6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625" t="16667"/>
          <a:stretch/>
        </p:blipFill>
        <p:spPr>
          <a:xfrm>
            <a:off x="7996766" y="1164470"/>
            <a:ext cx="3857329" cy="22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84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Cho‘kindi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jinslar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166" y="1028702"/>
            <a:ext cx="11572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qumtosh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qatlam-qatlam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6" y="2457513"/>
            <a:ext cx="5947834" cy="4038600"/>
          </a:xfrm>
          <a:prstGeom prst="rect">
            <a:avLst/>
          </a:prstGeom>
        </p:spPr>
      </p:pic>
      <p:pic>
        <p:nvPicPr>
          <p:cNvPr id="12294" name="Picture 6" descr="Geologik tuzilishi va yer yuzasining taraqqiyo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4" y="2457513"/>
            <a:ext cx="5367815" cy="40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68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рофессия геолог (кто такой, чем занимается, как стать) | должностные  обязанности геолога, требования, зарплата геоло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2" y="3133723"/>
            <a:ext cx="3420683" cy="226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po‘sti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qatlamlari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2832" y="1028702"/>
            <a:ext cx="62865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Bu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zamonlardagi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kitobga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o‘xshaydi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400D15-EFE5-458A-8538-BFE45332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935" y="1173245"/>
            <a:ext cx="4976154" cy="51090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586F6E-C59A-454F-B2C7-AFD99C90E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1" y="3886201"/>
            <a:ext cx="3407832" cy="23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57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Geologlar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433" y="1028702"/>
            <a:ext cx="118067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Bu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qatlamlarni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geologlar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minglab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millionlab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bo‘lganini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olishadi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Новый университет Геологических наук создается в Узбекиста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2967694"/>
            <a:ext cx="6449489" cy="362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Геолог кто это такой: что за профессия, чем занимается, плюсы и минусы,  обучение, требования, описание,для детей, википедия, так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41" y="2967694"/>
            <a:ext cx="4947051" cy="362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95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po‘sti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qatlamlari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8203" y="1570228"/>
            <a:ext cx="43793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mikroskopda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ko‘rsangiz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butunlay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jonivorlarning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chig‘anog‘i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suyaklari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olasiz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Продукция DEKraft - Трансформаторы тока ТОП-0,66, ТШП-0,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065" y="1204847"/>
            <a:ext cx="2659861" cy="394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Камень известняк: характеристика, происхождение, месторожд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9" y="1204847"/>
            <a:ext cx="4097572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Группа карбонатных пород. Известня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9" y="3762310"/>
            <a:ext cx="3787774" cy="26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234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29631"/>
            <a:ext cx="12173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Qadimgi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jonivorlar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qoldiqlari</a:t>
            </a:r>
            <a:endParaRPr lang="ru-RU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144" y="1028700"/>
            <a:ext cx="11641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millionlab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jonivorlar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qoldiqlaridir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20" y="2229029"/>
            <a:ext cx="11173857" cy="42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2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Toshko‘mir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neft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3893" y="1091306"/>
            <a:ext cx="54271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Горные породы и их свой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78" y="1226836"/>
            <a:ext cx="5887508" cy="50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Премиум Фото | Добыча угля - угольщик в руках человека угол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3" y="2232106"/>
            <a:ext cx="4059520" cy="20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то покупает иранскую нефть | Экспертиза | MIGnews - Новости Израиля и  Ближнего Востока, Арабо-израильский конфлик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13" y="4337066"/>
            <a:ext cx="4180007" cy="208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Granit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qatlam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25900" y="1028702"/>
            <a:ext cx="421216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Granit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magmatik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sovishidan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Гран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57" y="1028702"/>
            <a:ext cx="3810000" cy="395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4583" y="5017441"/>
            <a:ext cx="1173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qaynoq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balchiqqa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o‘xshatsa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962B6F-E2D7-4EC1-A490-090FE9F73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04" y="1274693"/>
            <a:ext cx="3696006" cy="3565181"/>
          </a:xfrm>
          <a:prstGeom prst="rect">
            <a:avLst/>
          </a:prstGeom>
        </p:spPr>
      </p:pic>
      <p:pic>
        <p:nvPicPr>
          <p:cNvPr id="13314" name="Picture 2" descr="Tushda loy ko'rsa nimani bildiradi tush tabi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7" y="1100897"/>
            <a:ext cx="3810000" cy="374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82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Базальт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719" y="1028702"/>
            <a:ext cx="3635325" cy="421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Базальт: свойства породы, происхождение, применение | Boss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87" y="963128"/>
            <a:ext cx="3795287" cy="428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Bazalt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qatlam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82587" y="1014772"/>
            <a:ext cx="476874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Granit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bazalt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Bazalt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Granit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bazalt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otqindi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jinslardir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5283258"/>
            <a:ext cx="120215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magmatik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037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Okean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po‘sti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51700" y="1142137"/>
            <a:ext cx="466513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ko‘rganimizdek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bazalt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142137"/>
            <a:ext cx="7048500" cy="52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27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506" name="Picture 2" descr="The Earth We Live 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r="17183"/>
          <a:stretch/>
        </p:blipFill>
        <p:spPr bwMode="auto">
          <a:xfrm>
            <a:off x="1024465" y="1384302"/>
            <a:ext cx="5402111" cy="472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0334" y="1265870"/>
            <a:ext cx="4815639" cy="42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944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Litosfera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plitalari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601" y="1651850"/>
            <a:ext cx="4459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yaxlit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alohida-alohida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bo‘laklardan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plitalar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433" y="1028702"/>
            <a:ext cx="7612524" cy="51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07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Plitalar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8966" y="1126530"/>
            <a:ext cx="40851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Bu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bo‘laklarni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darzlar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yoriqlar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mantiyaning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Ответы Mail.ru: Почему на востоке Евразии часто бывают землетрясения и  извержения вулканов 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126530"/>
            <a:ext cx="7750000" cy="4724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6404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/>
          <p:cNvSpPr/>
          <p:nvPr/>
        </p:nvSpPr>
        <p:spPr>
          <a:xfrm>
            <a:off x="4605103" y="203202"/>
            <a:ext cx="7282097" cy="6654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Plitalar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045" y="1164168"/>
            <a:ext cx="417885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siljiyotgan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to‘qnashgan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yoysimon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/>
              <a:t/>
            </a:r>
            <a:br>
              <a:rPr lang="en-US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42551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тектонические плиты Земли | Наука про землю, Научные мероприятия, Школьные  проек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392"/>
            <a:ext cx="2717800" cy="30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Plitalar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to‘qnashishi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natijasi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40" name="Picture 4" descr="Чилійсько-Аргентинські Анди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53" y="1028701"/>
            <a:ext cx="4239852" cy="278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Самый большой японский остров - 24С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28" y="3898452"/>
            <a:ext cx="4464436" cy="24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итай планирует обследовать Марианскую впадину - Международные новости -  112 Украи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17" y="3696513"/>
            <a:ext cx="4471734" cy="269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7367364" y="1164023"/>
            <a:ext cx="4020608" cy="105647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43293" y="4234434"/>
            <a:ext cx="2634360" cy="1477217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077358" y="2695208"/>
            <a:ext cx="4971324" cy="76061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Mariana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60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4B15E15-EBFE-4691-B75A-D1C06D2E1F8C}"/>
              </a:ext>
            </a:extLst>
          </p:cNvPr>
          <p:cNvSpPr txBox="1"/>
          <p:nvPr/>
        </p:nvSpPr>
        <p:spPr>
          <a:xfrm>
            <a:off x="137191" y="46973"/>
            <a:ext cx="11917618" cy="100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5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местах расхождения или столкновения литосферные плиты весьма подвижны</a:t>
            </a:r>
            <a:endParaRPr lang="en-US" sz="295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2C4979-7A7D-4A6A-9C0B-35EC312D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3115732"/>
            <a:ext cx="6080519" cy="3483267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1D01E0A-DA40-4777-A517-4CE20F4D4206}"/>
              </a:ext>
            </a:extLst>
          </p:cNvPr>
          <p:cNvCxnSpPr>
            <a:cxnSpLocks/>
          </p:cNvCxnSpPr>
          <p:nvPr/>
        </p:nvCxnSpPr>
        <p:spPr>
          <a:xfrm>
            <a:off x="7011130" y="1224725"/>
            <a:ext cx="0" cy="5264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1" name="Прямоугольник 10"/>
          <p:cNvSpPr/>
          <p:nvPr/>
        </p:nvSpPr>
        <p:spPr>
          <a:xfrm>
            <a:off x="273743" y="1050068"/>
            <a:ext cx="66102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ajralayotgan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to‘qnashayotgan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harakatchan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qimirlash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 descr="Earthquake гифки, анимированные GIF изображения earthquake - скачать гиф  картинки на GIF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5731932"/>
            <a:ext cx="1262934" cy="86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11" y="1097629"/>
            <a:ext cx="4555067" cy="2521672"/>
          </a:xfrm>
          <a:prstGeom prst="rect">
            <a:avLst/>
          </a:prstGeom>
        </p:spPr>
      </p:pic>
      <p:pic>
        <p:nvPicPr>
          <p:cNvPr id="15" name="Picture 5" descr="C:\Users\User\Desktop\Zilzila\photo_2020-06-18_22-18-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68" y="3645341"/>
            <a:ext cx="4629351" cy="295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5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Литосферные плиты — урок. География, 7 клас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8" y="1086524"/>
            <a:ext cx="12160924" cy="58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-17321" y="-113805"/>
            <a:ext cx="12173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Ko‘pchilik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harakatdagi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vulqonlar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shu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yerlarda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joylashgan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58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ᐈ Туман вектор, фон туман на прозрачном фоне png | скачать на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80" y="1888067"/>
            <a:ext cx="3488267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Seysmik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599" y="1086524"/>
            <a:ext cx="11695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minglab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seysmik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BB8C2A-00AB-4FFE-A078-7CEE1A0A5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2"/>
          <a:stretch/>
        </p:blipFill>
        <p:spPr>
          <a:xfrm>
            <a:off x="8563673" y="2221564"/>
            <a:ext cx="3236949" cy="3149602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51725" y="2619924"/>
            <a:ext cx="4477429" cy="170225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seismos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60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Seysmik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mintaqalar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35" y="1123338"/>
            <a:ext cx="10907485" cy="55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67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Foydali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qazilmalar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001" y="1262093"/>
            <a:ext cx="42544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millionlab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torf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5" name="Picture 2" descr="Сказка о полезных ископаемых. - начальные классы, проче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130301"/>
            <a:ext cx="7289800" cy="536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10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Tayyor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mahsulotlar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001" y="1228227"/>
            <a:ext cx="11489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samolyotlar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apparatlar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yasaladi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7172" name="Picture 4" descr="Genesis | Авилон – официальный дилер Дженезис в Москве: купить Genesis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2407309"/>
            <a:ext cx="4231661" cy="18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UzAirways снизила цены на направлении Ташкент – Самара – Ташкент :  uz.utro.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703" y="2305445"/>
            <a:ext cx="3898718" cy="21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n on Babi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42" y="3644039"/>
            <a:ext cx="4428095" cy="2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56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Картинки человек со знаком вопро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2614"/>
          <a:stretch>
            <a:fillRect/>
          </a:stretch>
        </p:blipFill>
        <p:spPr bwMode="auto">
          <a:xfrm>
            <a:off x="194606" y="2272216"/>
            <a:ext cx="2386536" cy="328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Logran desarrollar una imagen del manto de la Tier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4467" r="24995" b="5938"/>
          <a:stretch/>
        </p:blipFill>
        <p:spPr bwMode="auto">
          <a:xfrm>
            <a:off x="3154976" y="1392095"/>
            <a:ext cx="5317264" cy="519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94057" y="1157567"/>
            <a:ext cx="3628643" cy="1020536"/>
          </a:xfrm>
          <a:prstGeom prst="wedgeRoundRectCallout">
            <a:avLst>
              <a:gd name="adj1" fmla="val 108198"/>
              <a:gd name="adj2" fmla="val -8849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8412974" y="1111557"/>
            <a:ext cx="3628643" cy="1020536"/>
          </a:xfrm>
          <a:prstGeom prst="wedgeRoundRectCallout">
            <a:avLst>
              <a:gd name="adj1" fmla="val -77066"/>
              <a:gd name="adj2" fmla="val 74944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8472240" y="4709890"/>
            <a:ext cx="3270149" cy="1020536"/>
          </a:xfrm>
          <a:prstGeom prst="wedgeRoundRectCallout">
            <a:avLst>
              <a:gd name="adj1" fmla="val -93866"/>
              <a:gd name="adj2" fmla="val -125827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8592222" y="2723698"/>
            <a:ext cx="3449395" cy="882801"/>
          </a:xfrm>
          <a:prstGeom prst="wedgeRoundRectCallout">
            <a:avLst>
              <a:gd name="adj1" fmla="val -84583"/>
              <a:gd name="adj2" fmla="val -10962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Mineral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boyliklar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00" y="1071801"/>
            <a:ext cx="116332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Mineral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rudali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19458" name="Picture 2" descr="Полезные ископаемые. Познавательное видео для детей.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67" y="2120899"/>
            <a:ext cx="8966200" cy="450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3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 l="28750" t="16222" r="16528" b="23555"/>
          <a:stretch>
            <a:fillRect/>
          </a:stretch>
        </p:blipFill>
        <p:spPr bwMode="auto">
          <a:xfrm>
            <a:off x="8761602" y="4068620"/>
            <a:ext cx="3268164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0375" y="902432"/>
            <a:ext cx="1160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Yoqilg‘i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boyliklariga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gaz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torf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kiradi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975" y="4290947"/>
            <a:ext cx="3780789" cy="2438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4" y="1617754"/>
            <a:ext cx="4391025" cy="2515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7880" y="1638878"/>
            <a:ext cx="4196983" cy="2429741"/>
          </a:xfrm>
          <a:prstGeom prst="rect">
            <a:avLst/>
          </a:prstGeom>
        </p:spPr>
      </p:pic>
      <p:sp>
        <p:nvSpPr>
          <p:cNvPr id="30722" name="AutoShape 2" descr="Что такое торф | КулЛиб - Скачать fb2 - Читать онлайн - Отзыв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262565" y="1638879"/>
            <a:ext cx="27672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Torf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botqoqliklarda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qoldiqlaridan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86863" y="4290947"/>
            <a:ext cx="48780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torf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tobora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yoqilmoqda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21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6858"/>
          <a:stretch/>
        </p:blipFill>
        <p:spPr>
          <a:xfrm>
            <a:off x="243724" y="942622"/>
            <a:ext cx="11237076" cy="59153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Neftdan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8267" y="925689"/>
            <a:ext cx="1828800" cy="338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070622" y="908756"/>
            <a:ext cx="1828800" cy="491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00978" y="2822222"/>
            <a:ext cx="1512712" cy="6039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NEFT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9156" y="2421466"/>
            <a:ext cx="2094087" cy="513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Plastmassa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64092" y="3736621"/>
            <a:ext cx="1535288" cy="513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Mato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62045" y="2235199"/>
            <a:ext cx="2094087" cy="609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Pardoz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buyumlari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498713">
            <a:off x="6716889" y="3544710"/>
            <a:ext cx="2094087" cy="513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Yoqilg‘i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793912">
            <a:off x="5577249" y="4071019"/>
            <a:ext cx="1370365" cy="513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Kauchuk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3664029">
            <a:off x="6355645" y="3060501"/>
            <a:ext cx="338666" cy="2596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78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?id=9898786&amp;tov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15" y="3057722"/>
            <a:ext cx="5253568" cy="328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i?id=56226562&amp;tov=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9" y="3057722"/>
            <a:ext cx="5274038" cy="330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-4493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846" y="946247"/>
            <a:ext cx="119131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ataluvchi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yaltiroq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yonganda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kamroq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tarqatadi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388533" y="2428868"/>
            <a:ext cx="3310467" cy="53122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929966" y="2428868"/>
            <a:ext cx="3310467" cy="53122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23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Прямоугольник 1"/>
          <p:cNvSpPr/>
          <p:nvPr/>
        </p:nvSpPr>
        <p:spPr>
          <a:xfrm>
            <a:off x="236234" y="1092603"/>
            <a:ext cx="11701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O‘zbekistondagi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Yoqilg‘i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boyliklari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8" name="i-main-pic" descr="Картинка 126 из 393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471" y="1761067"/>
            <a:ext cx="5520129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59158E-E055-4DB3-B464-90DC70363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44"/>
          <a:stretch/>
        </p:blipFill>
        <p:spPr>
          <a:xfrm>
            <a:off x="5993982" y="1762100"/>
            <a:ext cx="5639356" cy="479956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257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Прямоугольник 1"/>
          <p:cNvSpPr/>
          <p:nvPr/>
        </p:nvSpPr>
        <p:spPr>
          <a:xfrm>
            <a:off x="109149" y="1081385"/>
            <a:ext cx="568113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ko‘pincha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Antarktidadan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sayozligida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52686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Yoqilg‘i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boyliklari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b="3381"/>
          <a:stretch>
            <a:fillRect/>
          </a:stretch>
        </p:blipFill>
        <p:spPr>
          <a:xfrm>
            <a:off x="5790282" y="1081385"/>
            <a:ext cx="6274526" cy="54939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4" y="4129263"/>
            <a:ext cx="5111923" cy="25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248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Rudali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mineral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boyliklar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436EA99-C406-46ED-BA62-BB161B20C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849802"/>
              </p:ext>
            </p:extLst>
          </p:nvPr>
        </p:nvGraphicFramePr>
        <p:xfrm>
          <a:off x="736601" y="1176867"/>
          <a:ext cx="10611856" cy="4878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7873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Rudali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mineral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boyliklar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080" y="1169551"/>
            <a:ext cx="5936898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ishlangan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rudalardan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qo‘rg‘oshin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rux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A2AD1D-BCC0-4170-A3CD-C6114FE61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315" y="1169551"/>
            <a:ext cx="2796887" cy="25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450521-3F9F-4F7B-A44A-BF7B35F08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643" y="1169551"/>
            <a:ext cx="2719145" cy="24693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83315" y="4086072"/>
            <a:ext cx="5883038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Qimmatbaho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hisoblangan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metallar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Железные руды – основа современного производст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0" y="3009899"/>
            <a:ext cx="2643920" cy="227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ЖЕЛЕЗНЫЕ РУДЫ — Лексикон К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37" y="3023993"/>
            <a:ext cx="3012276" cy="225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07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Rudali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mineral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boyliklar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113" y="1028702"/>
            <a:ext cx="115509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rudalar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qizib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yotgan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Доходы от добычи железной руды в Казахстане возросли до 63 млрд тенге |  BaigeNews.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3" y="2211291"/>
            <a:ext cx="5565021" cy="414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Добыча железной руды открытым способ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2211291"/>
            <a:ext cx="5461000" cy="42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525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Прямоугольник 1"/>
          <p:cNvSpPr/>
          <p:nvPr/>
        </p:nvSpPr>
        <p:spPr>
          <a:xfrm>
            <a:off x="306613" y="1028702"/>
            <a:ext cx="116059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Noruda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qazilmalar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bag‘rida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qatlam-qatlam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qatlamlarning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o‘nlab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metrga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qazilmalar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muhimi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tozalanib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maydalanib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ovqatga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tuzlamalarga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70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Noruda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foydali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qazilmalar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11266" name="Picture 2" descr="Поваренная соль — Тради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43299"/>
            <a:ext cx="5391785" cy="30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O'zbekistonga faqat yodlangan osh tuzi import qilinadi - Dar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78" y="3543299"/>
            <a:ext cx="5495422" cy="30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756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31968" y="1973942"/>
            <a:ext cx="2740829" cy="3600037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38585" y="1205960"/>
            <a:ext cx="11714829" cy="406649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248869" y="1789869"/>
            <a:ext cx="2746362" cy="303460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304031" y="1973942"/>
            <a:ext cx="2628604" cy="344028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381000" y="4925118"/>
            <a:ext cx="2302146" cy="520950"/>
          </a:xfrm>
          <a:prstGeom prst="rect">
            <a:avLst/>
          </a:prstGeom>
          <a:solidFill>
            <a:srgbClr val="19C139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lvl="0" algn="ctr">
              <a:spcBef>
                <a:spcPts val="222"/>
              </a:spcBef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38524" y="-6782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340229" y="1740351"/>
            <a:ext cx="2746362" cy="3084119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5"/>
          <p:cNvSpPr txBox="1"/>
          <p:nvPr/>
        </p:nvSpPr>
        <p:spPr>
          <a:xfrm>
            <a:off x="6246620" y="4927261"/>
            <a:ext cx="2925993" cy="1346817"/>
          </a:xfrm>
          <a:prstGeom prst="rect">
            <a:avLst/>
          </a:prstGeom>
          <a:solidFill>
            <a:srgbClr val="00D6BD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32" dirty="0" err="1" smtClean="0">
                <a:latin typeface="Arial"/>
                <a:cs typeface="Arial"/>
              </a:rPr>
              <a:t>Litosfera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  <a:r>
              <a:rPr lang="en-US" sz="2800" b="1" spc="-32" dirty="0" err="1" smtClean="0">
                <a:latin typeface="Arial"/>
                <a:cs typeface="Arial"/>
              </a:rPr>
              <a:t>plitalari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</a:p>
          <a:p>
            <a:pPr marL="26887" algn="ctr">
              <a:spcBef>
                <a:spcPts val="222"/>
              </a:spcBef>
            </a:pPr>
            <a:r>
              <a:rPr lang="en-US" sz="2800" b="1" spc="-32" dirty="0" err="1" smtClean="0">
                <a:latin typeface="Arial"/>
                <a:cs typeface="Arial"/>
              </a:rPr>
              <a:t>va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  <a:r>
              <a:rPr lang="en-US" sz="2800" b="1" spc="-32" dirty="0" err="1" smtClean="0">
                <a:latin typeface="Arial"/>
                <a:cs typeface="Arial"/>
              </a:rPr>
              <a:t>seysmik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  <a:r>
              <a:rPr lang="en-US" sz="2800" b="1" spc="-32" dirty="0" err="1" smtClean="0">
                <a:latin typeface="Arial"/>
                <a:cs typeface="Arial"/>
              </a:rPr>
              <a:t>mintaqalar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3352800" y="5674899"/>
            <a:ext cx="2480733" cy="89028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32" dirty="0" err="1" smtClean="0">
                <a:latin typeface="Arial"/>
                <a:cs typeface="Arial"/>
              </a:rPr>
              <a:t>Yer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  <a:r>
              <a:rPr lang="en-US" sz="2800" b="1" spc="-32" dirty="0" err="1" smtClean="0">
                <a:latin typeface="Arial"/>
                <a:cs typeface="Arial"/>
              </a:rPr>
              <a:t>po‘sti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  <a:r>
              <a:rPr lang="en-US" sz="2800" b="1" spc="-32" dirty="0" err="1" smtClean="0">
                <a:latin typeface="Arial"/>
                <a:cs typeface="Arial"/>
              </a:rPr>
              <a:t>qatlamlari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9465733" y="5446068"/>
            <a:ext cx="2466902" cy="890282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32" dirty="0">
                <a:latin typeface="Arial"/>
                <a:cs typeface="Arial"/>
              </a:rPr>
              <a:t>Mineral </a:t>
            </a:r>
            <a:r>
              <a:rPr lang="en-US" sz="2800" b="1" spc="-32" dirty="0" err="1">
                <a:latin typeface="Arial"/>
                <a:cs typeface="Arial"/>
              </a:rPr>
              <a:t>boyliklar</a:t>
            </a:r>
            <a:endParaRPr lang="en-US" sz="2800" b="1" spc="-32" dirty="0">
              <a:latin typeface="Arial"/>
              <a:cs typeface="Arial"/>
            </a:endParaRPr>
          </a:p>
        </p:txBody>
      </p:sp>
      <p:pic>
        <p:nvPicPr>
          <p:cNvPr id="3074" name="Picture 2" descr="Ученые выяснили, что железо покидает ядро Земли и может достигать  поверх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507" y="1835740"/>
            <a:ext cx="2666212" cy="29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821119"/>
              </p:ext>
            </p:extLst>
          </p:nvPr>
        </p:nvGraphicFramePr>
        <p:xfrm>
          <a:off x="248869" y="1874007"/>
          <a:ext cx="2783897" cy="2816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Image" r:id="rId4" imgW="3364920" imgH="3237840" progId="Photoshop.Image.13">
                  <p:embed/>
                </p:oleObj>
              </mc:Choice>
              <mc:Fallback>
                <p:oleObj name="Image" r:id="rId4" imgW="3364920" imgH="3237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8869" y="1874007"/>
                        <a:ext cx="2783897" cy="2816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bject 3"/>
          <p:cNvSpPr/>
          <p:nvPr/>
        </p:nvSpPr>
        <p:spPr>
          <a:xfrm>
            <a:off x="3297495" y="2035400"/>
            <a:ext cx="2553252" cy="33788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3328" y="1942097"/>
            <a:ext cx="2609307" cy="34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55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1279889" y="732585"/>
            <a:ext cx="875237" cy="320595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4">
              <a:spcBef>
                <a:spcPts val="99"/>
              </a:spcBef>
            </a:pPr>
            <a:r>
              <a:rPr sz="1000" b="1" spc="-4" dirty="0">
                <a:solidFill>
                  <a:srgbClr val="FFFFFF"/>
                </a:solidFill>
                <a:latin typeface="Carlito"/>
                <a:cs typeface="Carlito"/>
              </a:rPr>
              <a:t>G</a:t>
            </a:r>
            <a:r>
              <a:rPr sz="1000" b="1" spc="-11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000" b="1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1000" b="1" spc="4" dirty="0">
                <a:solidFill>
                  <a:srgbClr val="FFFFFF"/>
                </a:solidFill>
                <a:latin typeface="Carlito"/>
                <a:cs typeface="Carlito"/>
              </a:rPr>
              <a:t>M</a:t>
            </a:r>
            <a:r>
              <a:rPr sz="1000" b="1" spc="-11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1000" b="1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1000" b="1" spc="-11" dirty="0">
                <a:solidFill>
                  <a:srgbClr val="FFFFFF"/>
                </a:solidFill>
                <a:latin typeface="Carlito"/>
                <a:cs typeface="Carlito"/>
              </a:rPr>
              <a:t>IA.</a:t>
            </a:r>
            <a:r>
              <a:rPr sz="1000" b="1" dirty="0">
                <a:solidFill>
                  <a:srgbClr val="FFFFFF"/>
                </a:solidFill>
                <a:latin typeface="Carlito"/>
                <a:cs typeface="Carlito"/>
              </a:rPr>
              <a:t>N</a:t>
            </a:r>
            <a:r>
              <a:rPr sz="1000" b="1" spc="-11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000" b="1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5D4C0F-EB80-429B-B087-06BE30EE0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652" y="1114581"/>
            <a:ext cx="3703049" cy="2283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DCE007-0E40-4043-AF1B-83F86A0BE29E}"/>
              </a:ext>
            </a:extLst>
          </p:cNvPr>
          <p:cNvSpPr txBox="1"/>
          <p:nvPr/>
        </p:nvSpPr>
        <p:spPr>
          <a:xfrm>
            <a:off x="1170333" y="3429001"/>
            <a:ext cx="1194558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9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Osh </a:t>
            </a:r>
            <a:r>
              <a:rPr lang="en-US" sz="1999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</a:t>
            </a:r>
            <a:endParaRPr lang="en-US" sz="1999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63CE7-6ED1-4A1D-A190-98B04809B496}"/>
              </a:ext>
            </a:extLst>
          </p:cNvPr>
          <p:cNvSpPr txBox="1"/>
          <p:nvPr/>
        </p:nvSpPr>
        <p:spPr>
          <a:xfrm>
            <a:off x="5356972" y="3456262"/>
            <a:ext cx="1279517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9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1999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aliy</a:t>
            </a:r>
            <a:r>
              <a:rPr lang="en-US" sz="1999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</a:t>
            </a:r>
            <a:endParaRPr lang="en-US" sz="1999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3B77BE-4B48-4BF9-BD5A-2D8618138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371" y="1114581"/>
            <a:ext cx="3992699" cy="22830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F32585-483F-40DC-A846-757C4889B9C2}"/>
              </a:ext>
            </a:extLst>
          </p:cNvPr>
          <p:cNvSpPr txBox="1"/>
          <p:nvPr/>
        </p:nvSpPr>
        <p:spPr>
          <a:xfrm>
            <a:off x="9074392" y="3429001"/>
            <a:ext cx="1138453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9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Fosforit</a:t>
            </a:r>
            <a:endParaRPr lang="en-US" sz="1999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E9B4FB-A7D6-4D2D-8BA3-C207EFE07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22" y="3914861"/>
            <a:ext cx="3911230" cy="20878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4B6368-12F6-4915-A59B-4310EFA1CD0F}"/>
              </a:ext>
            </a:extLst>
          </p:cNvPr>
          <p:cNvSpPr txBox="1"/>
          <p:nvPr/>
        </p:nvSpPr>
        <p:spPr>
          <a:xfrm>
            <a:off x="1170333" y="6002745"/>
            <a:ext cx="1634471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endParaRPr lang="en-US" sz="1999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FBEBA5-6022-424E-A4E6-298B22193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32" y="3914862"/>
            <a:ext cx="3713038" cy="20878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C5D99C-93D6-4AC0-B3CB-B4130D6D4808}"/>
              </a:ext>
            </a:extLst>
          </p:cNvPr>
          <p:cNvSpPr txBox="1"/>
          <p:nvPr/>
        </p:nvSpPr>
        <p:spPr>
          <a:xfrm>
            <a:off x="5356972" y="6002745"/>
            <a:ext cx="981359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9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Olmos</a:t>
            </a:r>
            <a:endParaRPr lang="en-US" sz="1999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55EA81-B437-4F59-8CA5-71E519755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038" y="3896395"/>
            <a:ext cx="3980297" cy="21063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A8E032-869E-43C4-A29B-B49D224F6218}"/>
              </a:ext>
            </a:extLst>
          </p:cNvPr>
          <p:cNvSpPr txBox="1"/>
          <p:nvPr/>
        </p:nvSpPr>
        <p:spPr>
          <a:xfrm>
            <a:off x="8596890" y="5870168"/>
            <a:ext cx="2585964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9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1999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endParaRPr lang="en-US" sz="1999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3" name="Прямоугольник 22"/>
          <p:cNvSpPr/>
          <p:nvPr/>
        </p:nvSpPr>
        <p:spPr>
          <a:xfrm>
            <a:off x="13970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Noruda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foydali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qazilmalar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10242" name="Picture 2" descr="Как добывается соль в Индии и Индонезии (28 фото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1" y="1071968"/>
            <a:ext cx="3756561" cy="229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0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pageCurlSingle" invX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Прямоугольник 1"/>
          <p:cNvSpPr/>
          <p:nvPr/>
        </p:nvSpPr>
        <p:spPr>
          <a:xfrm>
            <a:off x="306613" y="1028702"/>
            <a:ext cx="116059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Mineral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xaritalarda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ko‘rsatiladi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70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Foydali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qazilmalar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775" t="1408" r="3818" b="2592"/>
          <a:stretch/>
        </p:blipFill>
        <p:spPr>
          <a:xfrm>
            <a:off x="1337733" y="1591733"/>
            <a:ext cx="8246534" cy="50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82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794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alt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</a:t>
            </a:r>
            <a:endParaRPr lang="ru-RU" alt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70" name="Picture 9" descr="На сколько лет хватит газа и нефти Узбекистану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8"/>
          <a:stretch>
            <a:fillRect/>
          </a:stretch>
        </p:blipFill>
        <p:spPr bwMode="auto">
          <a:xfrm>
            <a:off x="3948113" y="1293283"/>
            <a:ext cx="4213225" cy="48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1" descr="Sho'rtan neft va gaz boshqarmasi tomonidan tabiiy gaz qazib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38" y="927100"/>
            <a:ext cx="37496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Узбекуглем» будет управлять российская компания – Газета.u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038755"/>
            <a:ext cx="3584575" cy="416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86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20725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ru-RU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</a:t>
            </a:r>
            <a:endParaRPr lang="ru-RU" altLang="ru-RU" sz="4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5" name="Picture 13" descr="Золотая руда - прогноз крупных и уникальных месторождений: теори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" y="3335867"/>
            <a:ext cx="348826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5" descr="Медная руда: свойства, применение, добыча. Техноаналитприб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32" y="3632730"/>
            <a:ext cx="3581451" cy="225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9" descr="Свинец - Хим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33" y="3632730"/>
            <a:ext cx="3867720" cy="228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AutoShape 23" descr="Серебряная Руда | Русский Resources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900" name="AutoShape 25" descr="Серебряная Руда | Русский Resources Вики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7901" name="Picture 27" descr="Серебро - слиток бог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121" y="965198"/>
            <a:ext cx="3520546" cy="241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29" descr="Урановая руда. Как добывают урановую руду. Урановая руда в России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84" y="923130"/>
            <a:ext cx="3792949" cy="24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31" descr="Железные руды – основа современного производств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0" y="960966"/>
            <a:ext cx="3873695" cy="22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643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99571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ru-RU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alt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</a:t>
            </a:r>
            <a:endParaRPr lang="ru-RU" altLang="ru-RU" sz="4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17" name="Picture 17" descr="Фосфорит пластов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979863"/>
            <a:ext cx="3810000" cy="2404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9" name="AutoShape 2" descr="Туркменистан. Соляная штольня в окрестностях п. Свинцовый Рудни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0" name="AutoShape 4" descr="Туркменистан. Соляная штольня в окрестностях п. Свинцовый Рудни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1" name="AutoShape 8" descr="Месторождения известняка — Интернет-энциклопедии Красноярского кр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2" name="AutoShape 10" descr="Месторождения известняка — Интернет-энциклопедии Красноярского кр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3" name="AutoShape 12" descr="Месторождения известняка — Интернет-энциклопедии Красноярского кр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4" name="AutoShape 14" descr="Месторождения известняка — Интернет-энциклопедии Красноярского кр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8925" name="Picture 15" descr="C:\Users\User\Desktop\1111111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" y="988484"/>
            <a:ext cx="3659382" cy="269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7" name="AutoShape 17" descr="Каоли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38928" name="Picture 19" descr="Каолин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49" y="3979863"/>
            <a:ext cx="3587750" cy="23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21" descr="Гранит: состав, свойства и плотность, характеристики и область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1466" y="3827461"/>
            <a:ext cx="3759734" cy="2556406"/>
          </a:xfrm>
          <a:noFill/>
        </p:spPr>
      </p:pic>
      <p:pic>
        <p:nvPicPr>
          <p:cNvPr id="38932" name="Picture 23" descr="Минералы №118 Белый мрамор фото, обсуждение • Форум о журнальных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466" y="944031"/>
            <a:ext cx="3929667" cy="273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25" descr="Галит (поваренная соль) камень, минерал, минералы, камни, кристалл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988484"/>
            <a:ext cx="3768195" cy="27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629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245113" y="150948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289114" y="25448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9" y="557790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95589" y="144255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29939" y="1287693"/>
            <a:ext cx="9162326" cy="4914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81050" indent="-742950" algn="just" defTabSz="685800">
              <a:lnSpc>
                <a:spcPct val="100000"/>
              </a:lnSpc>
              <a:buAutoNum type="arabicPeriod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45-49-sahifalaridagi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Tog‘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42950" indent="-742950" algn="just">
              <a:lnSpc>
                <a:spcPct val="100000"/>
              </a:lnSpc>
              <a:buAutoNum type="arabicPeriod" startAt="2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46-sahifadagi 30-rasmni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izohlash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3. 49-50-sahifalardagi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8731" y="5088705"/>
            <a:ext cx="1862667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245113" y="150948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289114" y="25448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9" y="557790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95589" y="144255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smtClean="0">
                <a:solidFill>
                  <a:schemeClr val="bg1"/>
                </a:solidFill>
                <a:latin typeface="Arial"/>
                <a:cs typeface="Arial"/>
              </a:rPr>
              <a:t>topshiriq: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29939" y="1287693"/>
            <a:ext cx="9162326" cy="4914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algn="just" defTabSz="685800">
              <a:lnSpc>
                <a:spcPct val="10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8731" y="5088705"/>
            <a:ext cx="1862667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761584" y="1191209"/>
            <a:ext cx="86491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5-sinf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o‘quv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atlasidagi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xaritasi”dan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qazilmalarning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belgilarini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775" t="1408" r="3818" b="2592"/>
          <a:stretch/>
        </p:blipFill>
        <p:spPr>
          <a:xfrm>
            <a:off x="3753118" y="3019107"/>
            <a:ext cx="5419575" cy="33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AEBF4D-8200-49D3-AA28-0E389F20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06" y="3840480"/>
            <a:ext cx="4478746" cy="27673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F4AE42-699C-4492-BF01-5852D94B1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164" y="990307"/>
            <a:ext cx="4442852" cy="30204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119576-3F75-4107-ABCC-E1998155C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04" y="3905518"/>
            <a:ext cx="4463294" cy="2747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8147E1-0E41-4289-B8DB-661793992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598" y="961432"/>
            <a:ext cx="4039402" cy="2870654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15359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Litosfera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15359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Litosfera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945467" y="2885783"/>
            <a:ext cx="3852333" cy="141393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675467" y="1079567"/>
            <a:ext cx="6790266" cy="105647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557867" y="5152894"/>
            <a:ext cx="9194800" cy="114630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tosh,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sphaira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toshqobiq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8607900" y="2261758"/>
            <a:ext cx="3406300" cy="2352575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mantiyaning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01114" y="2351778"/>
            <a:ext cx="3103338" cy="2317424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7866886" y="3402249"/>
            <a:ext cx="671928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5535669" y="4522992"/>
            <a:ext cx="671928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6200000">
            <a:off x="5538097" y="2281508"/>
            <a:ext cx="671928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3204453" y="3402249"/>
            <a:ext cx="671928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392049"/>
              </p:ext>
            </p:extLst>
          </p:nvPr>
        </p:nvGraphicFramePr>
        <p:xfrm>
          <a:off x="385274" y="2403971"/>
          <a:ext cx="2455752" cy="2272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Image" r:id="rId3" imgW="3364920" imgH="3237840" progId="Photoshop.Image.13">
                  <p:embed/>
                </p:oleObj>
              </mc:Choice>
              <mc:Fallback>
                <p:oleObj name="Image" r:id="rId3" imgW="3364920" imgH="3237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274" y="2403971"/>
                        <a:ext cx="2455752" cy="2272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4325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32834" y="119956"/>
            <a:ext cx="11844866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>
                <a:solidFill>
                  <a:sysClr val="window" lastClr="FFFFFF"/>
                </a:solidFill>
              </a:rPr>
              <a:t>Yer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po‘sti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uch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qavat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tog‘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jinslaridan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iborat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75412" y="1202473"/>
            <a:ext cx="3628643" cy="102053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674255" y="1303587"/>
            <a:ext cx="4241800" cy="175679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916921" y="4329569"/>
            <a:ext cx="3587345" cy="1655845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Bazalt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155267" y="3962582"/>
            <a:ext cx="3445688" cy="161571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2001090">
            <a:off x="3463712" y="3028354"/>
            <a:ext cx="2730523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4967677">
            <a:off x="1650387" y="3040144"/>
            <a:ext cx="1762886" cy="43126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644422">
            <a:off x="4325021" y="1854839"/>
            <a:ext cx="2004078" cy="41270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68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po‘sti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7" y="1090990"/>
            <a:ext cx="11734014" cy="5275943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12590" y="1285723"/>
            <a:ext cx="1431543" cy="339877"/>
          </a:xfrm>
          <a:prstGeom prst="wedgeRoundRectCallout">
            <a:avLst>
              <a:gd name="adj1" fmla="val 49399"/>
              <a:gd name="adj2" fmla="val -15486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30-rasm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23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po‘sti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qatlamlari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566" y="1028702"/>
            <a:ext cx="11572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qavatida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jinslarning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o‘tirib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qolishidan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Осадочные горные породы их происхождение и классифик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6" y="2967694"/>
            <a:ext cx="5201869" cy="36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Осадочные, или вторичные горные породы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98" y="2967694"/>
            <a:ext cx="6304492" cy="37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21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5713</TotalTime>
  <Words>815</Words>
  <Application>Microsoft Office PowerPoint</Application>
  <PresentationFormat>Широкоэкранный</PresentationFormat>
  <Paragraphs>142</Paragraphs>
  <Slides>46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Arial</vt:lpstr>
      <vt:lpstr>Arial </vt:lpstr>
      <vt:lpstr>Calibri</vt:lpstr>
      <vt:lpstr>Calibri Light</vt:lpstr>
      <vt:lpstr>Carlito</vt:lpstr>
      <vt:lpstr>Tahoma</vt:lpstr>
      <vt:lpstr>Trebuchet MS</vt:lpstr>
      <vt:lpstr>Тема Office</vt:lpstr>
      <vt:lpstr>Image</vt:lpstr>
      <vt:lpstr>Geograﬁya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Yoqilg‘i boyliklari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Foydali qazilmalar</vt:lpstr>
      <vt:lpstr>Foydali qazilmalar</vt:lpstr>
      <vt:lpstr>Foydali qazilmalar</vt:lpstr>
      <vt:lpstr>Mustaqil bajarish uchun topshiriqlar:</vt:lpstr>
      <vt:lpstr>Mustaqil bajarish uchun topshiriq: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832</cp:revision>
  <dcterms:created xsi:type="dcterms:W3CDTF">2020-04-09T12:18:10Z</dcterms:created>
  <dcterms:modified xsi:type="dcterms:W3CDTF">2020-11-11T07:47:20Z</dcterms:modified>
</cp:coreProperties>
</file>