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282" r:id="rId3"/>
    <p:sldId id="316" r:id="rId4"/>
    <p:sldId id="310" r:id="rId5"/>
    <p:sldId id="293" r:id="rId6"/>
    <p:sldId id="299" r:id="rId7"/>
    <p:sldId id="311" r:id="rId8"/>
    <p:sldId id="317" r:id="rId9"/>
    <p:sldId id="309" r:id="rId10"/>
    <p:sldId id="314" r:id="rId11"/>
    <p:sldId id="258" r:id="rId12"/>
    <p:sldId id="305" r:id="rId13"/>
    <p:sldId id="306" r:id="rId14"/>
    <p:sldId id="288" r:id="rId15"/>
    <p:sldId id="319" r:id="rId16"/>
    <p:sldId id="315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55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9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1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2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30454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62188" y="111014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 smtClean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18134" y="1781195"/>
            <a:ext cx="10986269" cy="178414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81620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60" y="2867983"/>
            <a:ext cx="5867401" cy="375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0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7161"/>
            <a:ext cx="12186107" cy="38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11" y="1043576"/>
            <a:ext cx="9702312" cy="581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515206"/>
            <a:ext cx="11741264" cy="418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5" y="1999151"/>
            <a:ext cx="11902795" cy="35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4957"/>
          <a:stretch/>
        </p:blipFill>
        <p:spPr bwMode="auto">
          <a:xfrm>
            <a:off x="0" y="1090245"/>
            <a:ext cx="12192000" cy="57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2" y="1625826"/>
            <a:ext cx="12069935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6, 7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89" y="3219103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3" y="1173774"/>
            <a:ext cx="10105291" cy="56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4" y="2405796"/>
            <a:ext cx="11665520" cy="162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0" y="1428749"/>
            <a:ext cx="11671320" cy="15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08" y="2625969"/>
            <a:ext cx="5158152" cy="386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5" y="3130062"/>
            <a:ext cx="5988046" cy="336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968" y="1887414"/>
            <a:ext cx="111955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800" dirty="0" smtClean="0">
                <a:solidFill>
                  <a:srgbClr val="002060"/>
                </a:solidFill>
              </a:rPr>
              <a:t>Le </a:t>
            </a:r>
            <a:r>
              <a:rPr lang="fr-FR" sz="2800" dirty="0">
                <a:solidFill>
                  <a:srgbClr val="002060"/>
                </a:solidFill>
              </a:rPr>
              <a:t>pronom « on » a </a:t>
            </a:r>
            <a:r>
              <a:rPr lang="fr-FR" sz="2800" b="1" dirty="0">
                <a:solidFill>
                  <a:srgbClr val="002060"/>
                </a:solidFill>
              </a:rPr>
              <a:t>une place cruciale</a:t>
            </a:r>
            <a:r>
              <a:rPr lang="fr-FR" sz="2800" dirty="0">
                <a:solidFill>
                  <a:srgbClr val="002060"/>
                </a:solidFill>
              </a:rPr>
              <a:t> dans la langue française. « On » l’utilise tous les jours, à l’oral comme à l’écrit.</a:t>
            </a:r>
          </a:p>
          <a:p>
            <a:pPr fontAlgn="base"/>
            <a:r>
              <a:rPr lang="fr-FR" sz="2800" dirty="0">
                <a:solidFill>
                  <a:srgbClr val="002060"/>
                </a:solidFill>
              </a:rPr>
              <a:t>Mais il nous pose parfois des problèmes. Quelle(s) personne(s) ce pronom « on » désigne-t-il ? Comment doit-on accorder les adjectifs, verbes ou participes qui l’accompagnent ?</a:t>
            </a:r>
          </a:p>
          <a:p>
            <a:pPr fontAlgn="base"/>
            <a:r>
              <a:rPr lang="fr-FR" sz="2800" dirty="0">
                <a:solidFill>
                  <a:srgbClr val="002060"/>
                </a:solidFill>
              </a:rPr>
              <a:t>Pour répondre à ces questions, vous devez connaître sa nature.</a:t>
            </a:r>
          </a:p>
          <a:p>
            <a:pPr fontAlgn="base"/>
            <a:r>
              <a:rPr lang="fr-FR" sz="2800" dirty="0">
                <a:solidFill>
                  <a:srgbClr val="002060"/>
                </a:solidFill>
              </a:rPr>
              <a:t>Le pronom « on » a deux valeurs : </a:t>
            </a:r>
            <a:r>
              <a:rPr lang="fr-FR" sz="2800" b="1" dirty="0">
                <a:solidFill>
                  <a:srgbClr val="002060"/>
                </a:solidFill>
              </a:rPr>
              <a:t>pronom indéfini</a:t>
            </a:r>
            <a:r>
              <a:rPr lang="fr-FR" sz="2800" dirty="0">
                <a:solidFill>
                  <a:srgbClr val="002060"/>
                </a:solidFill>
              </a:rPr>
              <a:t> ou </a:t>
            </a:r>
            <a:r>
              <a:rPr lang="fr-FR" sz="2800" b="1" dirty="0">
                <a:solidFill>
                  <a:srgbClr val="002060"/>
                </a:solidFill>
              </a:rPr>
              <a:t>pronom personnel.</a:t>
            </a:r>
            <a:endParaRPr lang="fr-FR" sz="2800" dirty="0">
              <a:solidFill>
                <a:srgbClr val="002060"/>
              </a:solidFill>
            </a:endParaRPr>
          </a:p>
          <a:p>
            <a:pPr fontAlgn="base"/>
            <a:r>
              <a:rPr lang="fr-FR" sz="2800" dirty="0">
                <a:solidFill>
                  <a:srgbClr val="002060"/>
                </a:solidFill>
              </a:rPr>
              <a:t>Voyons ensemble comment utiliser et accorder le pronom « on » en français.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3516" y="1049869"/>
            <a:ext cx="10259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sz="4000" b="1" dirty="0">
                <a:solidFill>
                  <a:srgbClr val="002060"/>
                </a:solidFill>
              </a:rPr>
              <a:t>Le pronom on en </a:t>
            </a:r>
            <a:r>
              <a:rPr lang="fr-FR" sz="4000" b="1" dirty="0" smtClean="0">
                <a:solidFill>
                  <a:srgbClr val="002060"/>
                </a:solidFill>
              </a:rPr>
              <a:t>français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784" y="2144543"/>
            <a:ext cx="1021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44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kelishdi</a:t>
            </a:r>
            <a:r>
              <a:rPr lang="en-US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4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jo‘nab</a:t>
            </a:r>
            <a:r>
              <a:rPr lang="en-US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ketayotganini</a:t>
            </a:r>
            <a:r>
              <a:rPr lang="en-US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sz="4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i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3" y="1488832"/>
            <a:ext cx="115120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Maqollarda</a:t>
            </a:r>
            <a:r>
              <a:rPr lang="en-US" sz="4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bildirishi</a:t>
            </a:r>
            <a:r>
              <a:rPr lang="en-US" sz="4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récolte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qu’on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semé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eksang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o‘rasan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toujours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qu’on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veut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ohlaganingni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qilolmaysan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54" y="1488831"/>
            <a:ext cx="107969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So‘zlashuv</a:t>
            </a:r>
            <a:r>
              <a:rPr lang="en-US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uslubida</a:t>
            </a:r>
            <a:r>
              <a:rPr lang="en-US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shaxsni</a:t>
            </a:r>
            <a:r>
              <a:rPr lang="en-US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dirty="0" err="1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 smtClean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36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kelyapmiz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boramizmi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triste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hafasanmi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1052</TotalTime>
  <Words>68</Words>
  <Application>Microsoft Office PowerPoint</Application>
  <PresentationFormat>Широкоэкранный</PresentationFormat>
  <Paragraphs>37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105</cp:revision>
  <dcterms:created xsi:type="dcterms:W3CDTF">2020-09-24T15:27:08Z</dcterms:created>
  <dcterms:modified xsi:type="dcterms:W3CDTF">2020-12-11T04:08:45Z</dcterms:modified>
</cp:coreProperties>
</file>