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8" r:id="rId2"/>
    <p:sldId id="290" r:id="rId3"/>
    <p:sldId id="316" r:id="rId4"/>
    <p:sldId id="310" r:id="rId5"/>
    <p:sldId id="305" r:id="rId6"/>
    <p:sldId id="306" r:id="rId7"/>
    <p:sldId id="288" r:id="rId8"/>
    <p:sldId id="282" r:id="rId9"/>
    <p:sldId id="293" r:id="rId10"/>
    <p:sldId id="299" r:id="rId11"/>
    <p:sldId id="311" r:id="rId12"/>
    <p:sldId id="317" r:id="rId13"/>
    <p:sldId id="309" r:id="rId14"/>
    <p:sldId id="314" r:id="rId15"/>
    <p:sldId id="279" r:id="rId16"/>
    <p:sldId id="308" r:id="rId17"/>
    <p:sldId id="258" r:id="rId18"/>
    <p:sldId id="315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9" autoAdjust="0"/>
    <p:restoredTop sz="98779" autoAdjust="0"/>
  </p:normalViewPr>
  <p:slideViewPr>
    <p:cSldViewPr snapToGrid="0">
      <p:cViewPr>
        <p:scale>
          <a:sx n="81" d="100"/>
          <a:sy n="81" d="100"/>
        </p:scale>
        <p:origin x="-96" y="-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1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F4F7C94-7868-45F0-8227-D9FEBF6B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3" y="0"/>
            <a:ext cx="12174767" cy="1664352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60322" y="1759539"/>
            <a:ext cx="10471355" cy="233813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présente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école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/>
              <a:t>	</a:t>
            </a:r>
          </a:p>
        </p:txBody>
      </p:sp>
      <p:sp>
        <p:nvSpPr>
          <p:cNvPr id="16" name="object 12">
            <a:extLst>
              <a:ext uri="{FF2B5EF4-FFF2-40B4-BE49-F238E27FC236}">
                <a16:creationId xmlns="" xmlns:a16="http://schemas.microsoft.com/office/drawing/2014/main" id="{BCA32AF9-0F3C-446B-89EC-D5E4EDA6BE07}"/>
              </a:ext>
            </a:extLst>
          </p:cNvPr>
          <p:cNvSpPr txBox="1"/>
          <p:nvPr/>
        </p:nvSpPr>
        <p:spPr>
          <a:xfrm>
            <a:off x="9519700" y="608035"/>
            <a:ext cx="1899368" cy="58787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3600" b="1" spc="2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3600" b="1" spc="2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spc="21" dirty="0" err="1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classe</a:t>
            </a:r>
            <a:endParaRPr lang="en-US" sz="3600" b="1" spc="2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1BD05ED7-552C-4FC6-8BB2-16BF1872FE68}"/>
              </a:ext>
            </a:extLst>
          </p:cNvPr>
          <p:cNvSpPr txBox="1">
            <a:spLocks/>
          </p:cNvSpPr>
          <p:nvPr/>
        </p:nvSpPr>
        <p:spPr>
          <a:xfrm>
            <a:off x="1226979" y="308412"/>
            <a:ext cx="8036292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Fran</a:t>
            </a:r>
            <a:r>
              <a:rPr lang="fr-FR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D6272EF-165E-4BA4-B44A-5AB7FB987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891" y="252293"/>
            <a:ext cx="1956986" cy="131075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25" y="2928608"/>
            <a:ext cx="4674672" cy="3506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460" y="1826639"/>
            <a:ext cx="445477" cy="15357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0490" y="3558415"/>
            <a:ext cx="448124" cy="15357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7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645" y="1029198"/>
            <a:ext cx="11465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IMPÉRATIF</a:t>
            </a:r>
          </a:p>
          <a:p>
            <a:pPr algn="ctr"/>
            <a:r>
              <a:rPr lang="en-US" sz="3200" b="1" dirty="0" err="1" smtClean="0">
                <a:solidFill>
                  <a:srgbClr val="F33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Buyruq</a:t>
            </a:r>
            <a:r>
              <a:rPr lang="en-US" sz="3200" b="1" dirty="0" smtClean="0">
                <a:solidFill>
                  <a:srgbClr val="F33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33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endParaRPr lang="en-US" sz="3200" b="1" dirty="0">
              <a:solidFill>
                <a:srgbClr val="F33D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12650" r="234" b="53846"/>
          <a:stretch/>
        </p:blipFill>
        <p:spPr bwMode="auto">
          <a:xfrm>
            <a:off x="1160583" y="2106416"/>
            <a:ext cx="9601201" cy="439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98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51"/>
          <a:stretch/>
        </p:blipFill>
        <p:spPr bwMode="auto">
          <a:xfrm>
            <a:off x="2073885" y="961292"/>
            <a:ext cx="7949345" cy="571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8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96" y="1101605"/>
            <a:ext cx="9879989" cy="550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4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22" y="1200150"/>
            <a:ext cx="8323385" cy="520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5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15" y="1027234"/>
            <a:ext cx="7707923" cy="578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5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6" b="59487"/>
          <a:stretch/>
        </p:blipFill>
        <p:spPr bwMode="auto">
          <a:xfrm>
            <a:off x="0" y="1207476"/>
            <a:ext cx="11700521" cy="412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21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0"/>
          <a:stretch/>
        </p:blipFill>
        <p:spPr bwMode="auto">
          <a:xfrm>
            <a:off x="0" y="1219198"/>
            <a:ext cx="12039600" cy="558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20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1073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6,7 à la page 3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Impératif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438" y="2866292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8" y="30063"/>
            <a:ext cx="32305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68062" y="710906"/>
            <a:ext cx="4439566" cy="1083286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Lisez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139" y="1638012"/>
            <a:ext cx="114417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m'appelle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j'étudie dans l'un des lycées de la ville de Paris, l'école a été construite récemment, elle est magnifique, l'école a trois étages, il y a aussi un sous-sol. Le sous-sol abrite la grande salle à manger, le vestiaire et les ateliers, tandis que le deuxième étage abrite le bureau du directeur et not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bibliothèque  Il existe également des cours pour différentes matières.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0952" y1="56463" x2="90952" y2="80272"/>
                        <a14:foregroundMark x1="90000" y1="67347" x2="68095" y2="78231"/>
                        <a14:foregroundMark x1="88571" y1="93878" x2="60476" y2="61905"/>
                        <a14:foregroundMark x1="75714" y1="58503" x2="74762" y2="96599"/>
                        <a14:foregroundMark x1="90476" y1="74830" x2="89048" y2="89116"/>
                        <a14:foregroundMark x1="26190" y1="56463" x2="30000" y2="95918"/>
                        <a14:foregroundMark x1="37619" y1="55102" x2="12381" y2="90476"/>
                        <a14:foregroundMark x1="17143" y1="57143" x2="15238" y2="80272"/>
                        <a14:foregroundMark x1="22381" y1="58503" x2="18571" y2="85034"/>
                        <a14:backgroundMark x1="26190" y1="21769" x2="5238" y2="2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59" y="709379"/>
            <a:ext cx="1480283" cy="103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14744" r="23077" b="11218"/>
          <a:stretch/>
        </p:blipFill>
        <p:spPr bwMode="auto">
          <a:xfrm>
            <a:off x="6768612" y="1298456"/>
            <a:ext cx="4813785" cy="48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508" y="1164134"/>
            <a:ext cx="66631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 dans les autres écoles chez nous il y a des clas­ses qui sont de service et tâchent de faire tout pour qu’il ait de l’ordre dans notre école. Je dois dire que c’est énormé­ment difficile. Il a beaucoup d’élèves qui ne sont pas dis­ciplinés et qui sont mal éduqués. Ils ne sont pas habitués à respecter le travail des autres et voilà pourquoi ils peuvent jeter des bouts de papier et d’autres ordures sur le plancher. Leur faire obéir est un travail énorme.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29" y="1011439"/>
            <a:ext cx="70674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Devant notre école se trouvent deux terrains de sport. Presque tous les élèves aiment les leçons de culture phy­sique. Moi aussi je les adore, parce que j’aime sauter, cou­rir, jouer aux jeux sportifs — c’est de la santé. A mon avis il faut avoir ces leçons chaque jour, parce qu’on est toujours assis pendant des heures, on devient vite fatigué.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213" y="1011439"/>
            <a:ext cx="3451787" cy="30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2" t="29102" r="8654" b="18846"/>
          <a:stretch/>
        </p:blipFill>
        <p:spPr bwMode="auto">
          <a:xfrm>
            <a:off x="9003324" y="4300618"/>
            <a:ext cx="2532186" cy="255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1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077" y="1021479"/>
            <a:ext cx="3662728" cy="366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9293" y="1029410"/>
            <a:ext cx="75262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Parfois dans notre école ont lieu des compétitions spor­tives et j’y prends toujours part: je cours pas mal. Nous avons aussi une salle de  la gymnastique. Mais nous y avons nos leçons seulement en hiver ou quand il fait mauvais.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60" y="3832871"/>
            <a:ext cx="3826039" cy="289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28" y="3372509"/>
            <a:ext cx="8932986" cy="323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460" y="1100353"/>
            <a:ext cx="115237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garçons ont leur leçons de menuiserie ou d’ajustage dans les ateliers. Les filles apprennent à coudre, à tricoter, à faire la cuisine dans les salles spéciales, équipées par des machines à coudre, des cuisinières, des fours.</a:t>
            </a:r>
            <a:endParaRPr lang="ru-RU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6168" y="1071098"/>
            <a:ext cx="11295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Parfois nous faisons des expositions de nos travaux et on peut voir que certains de nos élèves ont du talent.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84" y="2710933"/>
            <a:ext cx="8030307" cy="3897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4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692" y="953144"/>
            <a:ext cx="1051559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sais exactement que je viendrai dans notre école plus d’une fois, parce que la vie scolaire ne s’oublie pas. Je suis reconnaissant à nos professeurs, à leur patience.</a:t>
            </a:r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4" r="2737" b="7713"/>
          <a:stretch/>
        </p:blipFill>
        <p:spPr bwMode="auto">
          <a:xfrm>
            <a:off x="2573107" y="2540332"/>
            <a:ext cx="6875693" cy="431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7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1014</TotalTime>
  <Words>416</Words>
  <Application>Microsoft Office PowerPoint</Application>
  <PresentationFormat>Произвольный</PresentationFormat>
  <Paragraphs>20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Shablon</vt:lpstr>
      <vt:lpstr>Презентация PowerPoint</vt:lpstr>
      <vt:lpstr>Lisez!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Документы</cp:lastModifiedBy>
  <cp:revision>102</cp:revision>
  <dcterms:created xsi:type="dcterms:W3CDTF">2020-09-24T15:27:08Z</dcterms:created>
  <dcterms:modified xsi:type="dcterms:W3CDTF">2020-12-01T17:20:14Z</dcterms:modified>
</cp:coreProperties>
</file>