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0" r:id="rId3"/>
    <p:sldId id="316" r:id="rId4"/>
    <p:sldId id="300" r:id="rId5"/>
    <p:sldId id="310" r:id="rId6"/>
    <p:sldId id="305" r:id="rId7"/>
    <p:sldId id="306" r:id="rId8"/>
    <p:sldId id="313" r:id="rId9"/>
    <p:sldId id="288" r:id="rId10"/>
    <p:sldId id="282" r:id="rId11"/>
    <p:sldId id="293" r:id="rId12"/>
    <p:sldId id="299" r:id="rId13"/>
    <p:sldId id="311" r:id="rId14"/>
    <p:sldId id="279" r:id="rId15"/>
    <p:sldId id="308" r:id="rId16"/>
    <p:sldId id="309" r:id="rId17"/>
    <p:sldId id="314" r:id="rId18"/>
    <p:sldId id="317" r:id="rId19"/>
    <p:sldId id="318" r:id="rId20"/>
    <p:sldId id="258" r:id="rId21"/>
    <p:sldId id="315" r:id="rId22"/>
    <p:sldId id="275"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D68"/>
    <a:srgbClr val="02BE21"/>
    <a:srgbClr val="EB45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929F9F4-4A8F-4326-A1B4-22849713DDAB}" styleName="Темный стиль 1 - акцент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Темный стиль 1 - акцент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Темный стиль 1 - акцент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Темный стиль 1 - акцент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Темный стиль 1 - акцент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49" autoAdjust="0"/>
    <p:restoredTop sz="98779" autoAdjust="0"/>
  </p:normalViewPr>
  <p:slideViewPr>
    <p:cSldViewPr snapToGrid="0">
      <p:cViewPr varScale="1">
        <p:scale>
          <a:sx n="66" d="100"/>
          <a:sy n="66" d="100"/>
        </p:scale>
        <p:origin x="912" y="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1EB4A-7CAA-48DF-AE27-60C412795D77}" type="datetimeFigureOut">
              <a:rPr lang="ru-RU" smtClean="0"/>
              <a:t>02.12.2020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00BBF-5946-4209-978B-0B8435A71D8A}" type="slidenum">
              <a:rPr lang="ru-RU" smtClean="0"/>
              <a:t>‹#›</a:t>
            </a:fld>
            <a:endParaRPr lang="ru-RU"/>
          </a:p>
        </p:txBody>
      </p:sp>
    </p:spTree>
    <p:extLst>
      <p:ext uri="{BB962C8B-B14F-4D97-AF65-F5344CB8AC3E}">
        <p14:creationId xmlns:p14="http://schemas.microsoft.com/office/powerpoint/2010/main" val="231409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9500BBF-5946-4209-978B-0B8435A71D8A}" type="slidenum">
              <a:rPr lang="ru-RU" smtClean="0"/>
              <a:t>4</a:t>
            </a:fld>
            <a:endParaRPr lang="ru-RU"/>
          </a:p>
        </p:txBody>
      </p:sp>
    </p:spTree>
    <p:extLst>
      <p:ext uri="{BB962C8B-B14F-4D97-AF65-F5344CB8AC3E}">
        <p14:creationId xmlns:p14="http://schemas.microsoft.com/office/powerpoint/2010/main" val="2138210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9500BBF-5946-4209-978B-0B8435A71D8A}" type="slidenum">
              <a:rPr lang="ru-RU" smtClean="0"/>
              <a:t>9</a:t>
            </a:fld>
            <a:endParaRPr lang="ru-RU"/>
          </a:p>
        </p:txBody>
      </p:sp>
    </p:spTree>
    <p:extLst>
      <p:ext uri="{BB962C8B-B14F-4D97-AF65-F5344CB8AC3E}">
        <p14:creationId xmlns:p14="http://schemas.microsoft.com/office/powerpoint/2010/main" val="26992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500BBF-5946-4209-978B-0B8435A71D8A}" type="slidenum">
              <a:rPr lang="ru-RU" smtClean="0"/>
              <a:t>10</a:t>
            </a:fld>
            <a:endParaRPr lang="ru-RU"/>
          </a:p>
        </p:txBody>
      </p:sp>
    </p:spTree>
    <p:extLst>
      <p:ext uri="{BB962C8B-B14F-4D97-AF65-F5344CB8AC3E}">
        <p14:creationId xmlns:p14="http://schemas.microsoft.com/office/powerpoint/2010/main" val="1192010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500BBF-5946-4209-978B-0B8435A71D8A}" type="slidenum">
              <a:rPr lang="ru-RU" smtClean="0"/>
              <a:t>20</a:t>
            </a:fld>
            <a:endParaRPr lang="ru-RU"/>
          </a:p>
        </p:txBody>
      </p:sp>
    </p:spTree>
    <p:extLst>
      <p:ext uri="{BB962C8B-B14F-4D97-AF65-F5344CB8AC3E}">
        <p14:creationId xmlns:p14="http://schemas.microsoft.com/office/powerpoint/2010/main" val="164294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500BBF-5946-4209-978B-0B8435A71D8A}" type="slidenum">
              <a:rPr lang="ru-RU" smtClean="0"/>
              <a:t>22</a:t>
            </a:fld>
            <a:endParaRPr lang="ru-RU"/>
          </a:p>
        </p:txBody>
      </p:sp>
    </p:spTree>
    <p:extLst>
      <p:ext uri="{BB962C8B-B14F-4D97-AF65-F5344CB8AC3E}">
        <p14:creationId xmlns:p14="http://schemas.microsoft.com/office/powerpoint/2010/main" val="2958206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F9F6427-7211-444C-B0E9-9D7623CC965E}" type="datetimeFigureOut">
              <a:rPr lang="ru-RU" smtClean="0"/>
              <a:t>02.12.2020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962690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02.12.2020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31924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02.12.2020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479189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ru-RU"/>
              <a:t>Образец заголовка</a:t>
            </a:r>
            <a:endParaRPr lang="en-US"/>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399"/>
            </a:lvl1pPr>
          </a:lstStyle>
          <a:p>
            <a:pPr lvl="0"/>
            <a:r>
              <a:rPr lang="ru-RU"/>
              <a:t>Вставка рисунка</a:t>
            </a:r>
            <a:endParaRPr lang="en-US"/>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399"/>
            </a:lvl1pPr>
          </a:lstStyle>
          <a:p>
            <a:pPr lvl="0"/>
            <a:r>
              <a:rPr lang="ru-RU"/>
              <a:t>Вставка рисунка</a:t>
            </a:r>
            <a:endParaRPr lang="en-US"/>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399"/>
            </a:lvl1pPr>
          </a:lstStyle>
          <a:p>
            <a:pPr lvl="0"/>
            <a:r>
              <a:rPr lang="ru-RU"/>
              <a:t>Вставка рисунка</a:t>
            </a:r>
            <a:endParaRPr lang="en-US"/>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8" hasCustomPrompt="1"/>
          </p:nvPr>
        </p:nvSpPr>
        <p:spPr>
          <a:xfrm>
            <a:off x="914404" y="933453"/>
            <a:ext cx="10363201" cy="406400"/>
          </a:xfrm>
        </p:spPr>
        <p:txBody>
          <a:bodyPr>
            <a:normAutofit/>
          </a:bodyPr>
          <a:lstStyle>
            <a:lvl1pPr marL="0" indent="0" algn="ctr">
              <a:lnSpc>
                <a:spcPct val="86000"/>
              </a:lnSpc>
              <a:spcBef>
                <a:spcPts val="0"/>
              </a:spcBef>
              <a:buNone/>
              <a:defRPr sz="1799" baseline="0"/>
            </a:lvl1pPr>
          </a:lstStyle>
          <a:p>
            <a:pPr lvl="0"/>
            <a:r>
              <a:rPr lang="en-US" dirty="0"/>
              <a:t>Click here to edit subtitle</a:t>
            </a:r>
          </a:p>
        </p:txBody>
      </p:sp>
    </p:spTree>
    <p:extLst>
      <p:ext uri="{BB962C8B-B14F-4D97-AF65-F5344CB8AC3E}">
        <p14:creationId xmlns:p14="http://schemas.microsoft.com/office/powerpoint/2010/main" val="1705456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02.12.2020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350407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F9F6427-7211-444C-B0E9-9D7623CC965E}" type="datetimeFigureOut">
              <a:rPr lang="ru-RU" smtClean="0"/>
              <a:t>02.12.2020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83648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F9F6427-7211-444C-B0E9-9D7623CC965E}" type="datetimeFigureOut">
              <a:rPr lang="ru-RU" smtClean="0"/>
              <a:t>02.12.2020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404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F9F6427-7211-444C-B0E9-9D7623CC965E}" type="datetimeFigureOut">
              <a:rPr lang="ru-RU" smtClean="0"/>
              <a:t>02.12.2020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36183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F9F6427-7211-444C-B0E9-9D7623CC965E}" type="datetimeFigureOut">
              <a:rPr lang="ru-RU" smtClean="0"/>
              <a:t>02.12.2020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098312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9F6427-7211-444C-B0E9-9D7623CC965E}" type="datetimeFigureOut">
              <a:rPr lang="ru-RU" smtClean="0"/>
              <a:t>02.12.2020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78390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F9F6427-7211-444C-B0E9-9D7623CC965E}" type="datetimeFigureOut">
              <a:rPr lang="ru-RU" smtClean="0"/>
              <a:t>02.12.2020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84576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F9F6427-7211-444C-B0E9-9D7623CC965E}" type="datetimeFigureOut">
              <a:rPr lang="ru-RU" smtClean="0"/>
              <a:t>02.12.2020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26494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F6427-7211-444C-B0E9-9D7623CC965E}" type="datetimeFigureOut">
              <a:rPr lang="ru-RU" smtClean="0"/>
              <a:t>02.12.2020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43924-36BD-44A4-B824-EB87702FAEEB}" type="slidenum">
              <a:rPr lang="ru-RU" smtClean="0"/>
              <a:t>‹#›</a:t>
            </a:fld>
            <a:endParaRPr lang="ru-RU"/>
          </a:p>
        </p:txBody>
      </p:sp>
    </p:spTree>
    <p:extLst>
      <p:ext uri="{BB962C8B-B14F-4D97-AF65-F5344CB8AC3E}">
        <p14:creationId xmlns:p14="http://schemas.microsoft.com/office/powerpoint/2010/main" val="1140047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0887"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bject 4">
            <a:extLst>
              <a:ext uri="{FF2B5EF4-FFF2-40B4-BE49-F238E27FC236}">
                <a16:creationId xmlns:a16="http://schemas.microsoft.com/office/drawing/2014/main" id="{96789AA7-9596-4F83-89FD-AEC28EE179F1}"/>
              </a:ext>
            </a:extLst>
          </p:cNvPr>
          <p:cNvSpPr txBox="1"/>
          <p:nvPr/>
        </p:nvSpPr>
        <p:spPr>
          <a:xfrm>
            <a:off x="818134" y="1781195"/>
            <a:ext cx="10986269" cy="953143"/>
          </a:xfrm>
          <a:prstGeom prst="rect">
            <a:avLst/>
          </a:prstGeom>
        </p:spPr>
        <p:txBody>
          <a:bodyPr vert="horz" wrap="square" lIns="0" tIns="29525" rIns="0" bIns="0" rtlCol="0">
            <a:spAutoFit/>
          </a:bodyPr>
          <a:lstStyle/>
          <a:p>
            <a:pPr algn="ctr"/>
            <a:r>
              <a:rPr lang="en-US" sz="6000" b="1" dirty="0" err="1">
                <a:solidFill>
                  <a:srgbClr val="002060"/>
                </a:solidFill>
                <a:latin typeface="Arial" panose="020B0604020202020204" pitchFamily="34" charset="0"/>
                <a:cs typeface="Arial" panose="020B0604020202020204" pitchFamily="34" charset="0"/>
              </a:rPr>
              <a:t>Thème</a:t>
            </a:r>
            <a:r>
              <a:rPr lang="en-US" sz="60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J’aime</a:t>
            </a:r>
            <a:r>
              <a:rPr lang="en-US" sz="5400" b="1" dirty="0">
                <a:solidFill>
                  <a:srgbClr val="002060"/>
                </a:solidFill>
                <a:latin typeface="Arial" panose="020B0604020202020204" pitchFamily="34" charset="0"/>
                <a:cs typeface="Arial" panose="020B0604020202020204" pitchFamily="34" charset="0"/>
              </a:rPr>
              <a:t> le </a:t>
            </a:r>
            <a:r>
              <a:rPr lang="en-US" sz="5400" b="1" dirty="0" err="1">
                <a:solidFill>
                  <a:srgbClr val="002060"/>
                </a:solidFill>
                <a:latin typeface="Arial" panose="020B0604020202020204" pitchFamily="34" charset="0"/>
                <a:cs typeface="Arial" panose="020B0604020202020204" pitchFamily="34" charset="0"/>
              </a:rPr>
              <a:t>fra</a:t>
            </a:r>
            <a:r>
              <a:rPr lang="fr-FR" sz="5400" b="1" dirty="0">
                <a:solidFill>
                  <a:srgbClr val="002060"/>
                </a:solidFill>
                <a:latin typeface="Arial" panose="020B0604020202020204" pitchFamily="34" charset="0"/>
                <a:cs typeface="Arial" panose="020B0604020202020204" pitchFamily="34" charset="0"/>
              </a:rPr>
              <a:t>nç</a:t>
            </a:r>
            <a:r>
              <a:rPr lang="en-US" sz="5400" b="1" dirty="0">
                <a:solidFill>
                  <a:srgbClr val="002060"/>
                </a:solidFill>
                <a:latin typeface="Arial" panose="020B0604020202020204" pitchFamily="34" charset="0"/>
                <a:cs typeface="Arial" panose="020B0604020202020204" pitchFamily="34" charset="0"/>
              </a:rPr>
              <a:t>ais et </a:t>
            </a:r>
            <a:r>
              <a:rPr lang="en-US" sz="5400" b="1" dirty="0" err="1">
                <a:solidFill>
                  <a:srgbClr val="002060"/>
                </a:solidFill>
                <a:latin typeface="Arial" panose="020B0604020202020204" pitchFamily="34" charset="0"/>
                <a:cs typeface="Arial" panose="020B0604020202020204" pitchFamily="34" charset="0"/>
              </a:rPr>
              <a:t>toi</a:t>
            </a:r>
            <a:r>
              <a:rPr lang="en-US" sz="5400" b="1" dirty="0">
                <a:solidFill>
                  <a:srgbClr val="002060"/>
                </a:solidFill>
                <a:latin typeface="Arial" panose="020B0604020202020204" pitchFamily="34" charset="0"/>
                <a:cs typeface="Arial" panose="020B0604020202020204" pitchFamily="34" charset="0"/>
              </a:rPr>
              <a:t>?</a:t>
            </a:r>
            <a:endParaRPr lang="fr-FR" sz="5400" dirty="0">
              <a:solidFill>
                <a:srgbClr val="002060"/>
              </a:solidFill>
              <a:latin typeface="Arial" panose="020B0604020202020204" pitchFamily="34" charset="0"/>
              <a:cs typeface="Arial" panose="020B0604020202020204" pitchFamily="34" charset="0"/>
            </a:endParaRPr>
          </a:p>
        </p:txBody>
      </p:sp>
      <p:pic>
        <p:nvPicPr>
          <p:cNvPr id="14338"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6906" y="3049180"/>
            <a:ext cx="329565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bject 5">
            <a:extLst>
              <a:ext uri="{FF2B5EF4-FFF2-40B4-BE49-F238E27FC236}">
                <a16:creationId xmlns:a16="http://schemas.microsoft.com/office/drawing/2014/main" id="{A8BAE388-D6D2-40E9-8208-E39C1E0E7029}"/>
              </a:ext>
            </a:extLst>
          </p:cNvPr>
          <p:cNvSpPr/>
          <p:nvPr/>
        </p:nvSpPr>
        <p:spPr>
          <a:xfrm>
            <a:off x="153410" y="3797882"/>
            <a:ext cx="569777" cy="1798246"/>
          </a:xfrm>
          <a:custGeom>
            <a:avLst/>
            <a:gdLst/>
            <a:ahLst/>
            <a:cxnLst/>
            <a:rect l="l" t="t" r="r" b="b"/>
            <a:pathLst>
              <a:path w="344170" h="680719">
                <a:moveTo>
                  <a:pt x="343828" y="0"/>
                </a:moveTo>
                <a:lnTo>
                  <a:pt x="0" y="0"/>
                </a:lnTo>
                <a:lnTo>
                  <a:pt x="0" y="680466"/>
                </a:lnTo>
                <a:lnTo>
                  <a:pt x="343828" y="680466"/>
                </a:lnTo>
                <a:lnTo>
                  <a:pt x="343828" y="0"/>
                </a:lnTo>
                <a:close/>
              </a:path>
            </a:pathLst>
          </a:custGeom>
          <a:solidFill>
            <a:schemeClr val="bg1">
              <a:lumMod val="75000"/>
            </a:schemeClr>
          </a:solidFill>
        </p:spPr>
        <p:txBody>
          <a:bodyPr wrap="square" lIns="0" tIns="0" rIns="0" bIns="0" rtlCol="0"/>
          <a:lstStyle/>
          <a:p>
            <a:endParaRPr lang="ru-RU" sz="2396" dirty="0" smtClean="0"/>
          </a:p>
          <a:p>
            <a:endParaRPr lang="ru-RU" sz="2396" dirty="0"/>
          </a:p>
          <a:p>
            <a:endParaRPr lang="ru-RU" sz="2396" dirty="0" smtClean="0"/>
          </a:p>
          <a:p>
            <a:endParaRPr sz="2396" dirty="0"/>
          </a:p>
        </p:txBody>
      </p:sp>
      <p:sp>
        <p:nvSpPr>
          <p:cNvPr id="14" name="object 5">
            <a:extLst>
              <a:ext uri="{FF2B5EF4-FFF2-40B4-BE49-F238E27FC236}">
                <a16:creationId xmlns:a16="http://schemas.microsoft.com/office/drawing/2014/main" id="{A8BAE388-D6D2-40E9-8208-E39C1E0E7029}"/>
              </a:ext>
            </a:extLst>
          </p:cNvPr>
          <p:cNvSpPr/>
          <p:nvPr/>
        </p:nvSpPr>
        <p:spPr>
          <a:xfrm>
            <a:off x="153411" y="1781195"/>
            <a:ext cx="569777" cy="1852021"/>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lang="ru-RU" sz="2396" dirty="0" smtClean="0"/>
          </a:p>
          <a:p>
            <a:endParaRPr lang="ru-RU" sz="2396" dirty="0"/>
          </a:p>
          <a:p>
            <a:endParaRPr lang="ru-RU" sz="2396" dirty="0" smtClean="0"/>
          </a:p>
          <a:p>
            <a:endParaRPr sz="2396" dirty="0"/>
          </a:p>
        </p:txBody>
      </p:sp>
      <p:sp>
        <p:nvSpPr>
          <p:cNvPr id="2" name="Прямоугольник 1"/>
          <p:cNvSpPr/>
          <p:nvPr/>
        </p:nvSpPr>
        <p:spPr>
          <a:xfrm>
            <a:off x="2892804" y="131674"/>
            <a:ext cx="5570756" cy="1200329"/>
          </a:xfrm>
          <a:prstGeom prst="rect">
            <a:avLst/>
          </a:prstGeom>
        </p:spPr>
        <p:txBody>
          <a:bodyPr wrap="none">
            <a:spAutoFit/>
          </a:bodyPr>
          <a:lstStyle/>
          <a:p>
            <a:r>
              <a:rPr lang="ru-RU" sz="7200" b="1" dirty="0">
                <a:solidFill>
                  <a:schemeClr val="bg1"/>
                </a:solidFill>
                <a:latin typeface="Arial" pitchFamily="34" charset="0"/>
                <a:cs typeface="Arial" pitchFamily="34" charset="0"/>
              </a:rPr>
              <a:t> </a:t>
            </a:r>
            <a:r>
              <a:rPr lang="en-US" sz="7200" b="1" dirty="0">
                <a:solidFill>
                  <a:schemeClr val="bg1"/>
                </a:solidFill>
                <a:latin typeface="Arial" pitchFamily="34" charset="0"/>
                <a:cs typeface="Arial" pitchFamily="34" charset="0"/>
              </a:rPr>
              <a:t>Le Fran</a:t>
            </a:r>
            <a:r>
              <a:rPr lang="fr-FR" sz="7200" b="1" dirty="0">
                <a:solidFill>
                  <a:schemeClr val="bg1"/>
                </a:solidFill>
                <a:latin typeface="Arial" pitchFamily="34" charset="0"/>
                <a:cs typeface="Arial" pitchFamily="34" charset="0"/>
              </a:rPr>
              <a:t>ç</a:t>
            </a:r>
            <a:r>
              <a:rPr lang="en-US" sz="7200" b="1" dirty="0" err="1">
                <a:solidFill>
                  <a:schemeClr val="bg1"/>
                </a:solidFill>
                <a:latin typeface="Arial" pitchFamily="34" charset="0"/>
                <a:cs typeface="Arial" pitchFamily="34" charset="0"/>
              </a:rPr>
              <a:t>ais</a:t>
            </a:r>
            <a:endParaRPr lang="ru-RU" sz="7200" b="1"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0508" y="268971"/>
            <a:ext cx="191154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9567999" y="632220"/>
            <a:ext cx="1710725" cy="584775"/>
          </a:xfrm>
          <a:prstGeom prst="rect">
            <a:avLst/>
          </a:prstGeom>
        </p:spPr>
        <p:txBody>
          <a:bodyPr wrap="none">
            <a:spAutoFit/>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5-classe</a:t>
            </a:r>
            <a:endParaRPr lang="ru-RU" b="1" dirty="0">
              <a:latin typeface="Arial" pitchFamily="34" charset="0"/>
              <a:cs typeface="Arial" pitchFamily="34" charset="0"/>
            </a:endParaRPr>
          </a:p>
        </p:txBody>
      </p:sp>
    </p:spTree>
    <p:extLst>
      <p:ext uri="{BB962C8B-B14F-4D97-AF65-F5344CB8AC3E}">
        <p14:creationId xmlns:p14="http://schemas.microsoft.com/office/powerpoint/2010/main" val="50427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6717" b="12117"/>
          <a:stretch/>
        </p:blipFill>
        <p:spPr bwMode="auto">
          <a:xfrm>
            <a:off x="1105632" y="926123"/>
            <a:ext cx="9234122" cy="571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67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214" y="1132364"/>
            <a:ext cx="658971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1964" y="2062300"/>
            <a:ext cx="5474366" cy="43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59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6425" y="1055458"/>
            <a:ext cx="11465170" cy="4985980"/>
          </a:xfrm>
          <a:prstGeom prst="rect">
            <a:avLst/>
          </a:prstGeom>
        </p:spPr>
        <p:txBody>
          <a:bodyPr wrap="square">
            <a:spAutoFit/>
          </a:bodyPr>
          <a:lstStyle/>
          <a:p>
            <a:pPr algn="ctr"/>
            <a:r>
              <a:rPr lang="ru-RU" sz="66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Futur</a:t>
            </a:r>
            <a:r>
              <a:rPr lang="ru-RU" sz="6600" b="1" dirty="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ru-RU" sz="6600" b="1" dirty="0" err="1">
                <a:solidFill>
                  <a:srgbClr val="002060"/>
                </a:solidFill>
                <a:effectLst>
                  <a:outerShdw blurRad="38100" dist="38100" dir="2700000" algn="tl">
                    <a:srgbClr val="000000">
                      <a:alpha val="43137"/>
                    </a:srgbClr>
                  </a:outerShdw>
                </a:effectLst>
                <a:latin typeface="Arial" pitchFamily="34" charset="0"/>
                <a:cs typeface="Arial" pitchFamily="34" charset="0"/>
              </a:rPr>
              <a:t>simple</a:t>
            </a:r>
            <a:r>
              <a:rPr lang="ru-RU" sz="6600" b="1" dirty="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ru-RU" sz="6000" b="1" dirty="0" smtClean="0">
                <a:solidFill>
                  <a:srgbClr val="0070C0"/>
                </a:solidFill>
                <a:latin typeface="Arial" pitchFamily="34" charset="0"/>
                <a:cs typeface="Arial" pitchFamily="34" charset="0"/>
              </a:rPr>
              <a:t> </a:t>
            </a:r>
            <a:endParaRPr lang="en-US" sz="6000" b="1" dirty="0" smtClean="0">
              <a:solidFill>
                <a:srgbClr val="0070C0"/>
              </a:solidFill>
              <a:latin typeface="Arial" pitchFamily="34" charset="0"/>
              <a:cs typeface="Arial" pitchFamily="34" charset="0"/>
            </a:endParaRPr>
          </a:p>
          <a:p>
            <a:pPr algn="ctr"/>
            <a:r>
              <a:rPr lang="en-US" sz="3600" b="1" dirty="0" err="1" smtClean="0">
                <a:solidFill>
                  <a:srgbClr val="0070C0"/>
                </a:solidFill>
                <a:latin typeface="Arial" pitchFamily="34" charset="0"/>
                <a:cs typeface="Arial" pitchFamily="34" charset="0"/>
              </a:rPr>
              <a:t>Kelasi</a:t>
            </a:r>
            <a:r>
              <a:rPr lang="en-US" sz="3600" b="1" dirty="0" smtClean="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zamon</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fe’li</a:t>
            </a:r>
            <a:r>
              <a:rPr lang="en-US" sz="3600" b="1" dirty="0">
                <a:solidFill>
                  <a:srgbClr val="0070C0"/>
                </a:solidFill>
                <a:latin typeface="Arial" pitchFamily="34" charset="0"/>
                <a:cs typeface="Arial" pitchFamily="34" charset="0"/>
              </a:rPr>
              <a:t> </a:t>
            </a:r>
            <a:r>
              <a:rPr lang="en-US" sz="3600" b="1" dirty="0" err="1" smtClean="0">
                <a:solidFill>
                  <a:srgbClr val="0070C0"/>
                </a:solidFill>
                <a:latin typeface="Arial" pitchFamily="34" charset="0"/>
                <a:cs typeface="Arial" pitchFamily="34" charset="0"/>
              </a:rPr>
              <a:t>ish-harakaning</a:t>
            </a:r>
            <a:r>
              <a:rPr lang="en-US" sz="3600" b="1" dirty="0" smtClean="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kelajakda</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bajarilishini</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bildiradi</a:t>
            </a:r>
            <a:r>
              <a:rPr lang="en-US" sz="3600" b="1" dirty="0" smtClean="0">
                <a:solidFill>
                  <a:srgbClr val="0070C0"/>
                </a:solidFill>
                <a:latin typeface="Arial" pitchFamily="34" charset="0"/>
                <a:cs typeface="Arial" pitchFamily="34" charset="0"/>
              </a:rPr>
              <a:t>.</a:t>
            </a:r>
          </a:p>
          <a:p>
            <a:endParaRPr lang="en-US" sz="3600" b="1" dirty="0">
              <a:solidFill>
                <a:srgbClr val="0070C0"/>
              </a:solidFill>
              <a:latin typeface="Arial" pitchFamily="34" charset="0"/>
              <a:cs typeface="Arial" pitchFamily="34" charset="0"/>
            </a:endParaRPr>
          </a:p>
          <a:p>
            <a:r>
              <a:rPr lang="en-US" sz="3600" b="1" smtClean="0">
                <a:solidFill>
                  <a:srgbClr val="0070C0"/>
                </a:solidFill>
                <a:latin typeface="Arial" pitchFamily="34" charset="0"/>
                <a:cs typeface="Arial" pitchFamily="34" charset="0"/>
              </a:rPr>
              <a:t>Fe’llarni </a:t>
            </a:r>
            <a:r>
              <a:rPr lang="en-US" sz="3600" b="1" dirty="0" err="1" smtClean="0">
                <a:solidFill>
                  <a:srgbClr val="0070C0"/>
                </a:solidFill>
                <a:latin typeface="Arial" pitchFamily="34" charset="0"/>
                <a:cs typeface="Arial" pitchFamily="34" charset="0"/>
              </a:rPr>
              <a:t>Futur</a:t>
            </a:r>
            <a:r>
              <a:rPr lang="en-US" sz="3600" b="1" dirty="0" smtClean="0">
                <a:solidFill>
                  <a:srgbClr val="0070C0"/>
                </a:solidFill>
                <a:latin typeface="Arial" pitchFamily="34" charset="0"/>
                <a:cs typeface="Arial" pitchFamily="34" charset="0"/>
              </a:rPr>
              <a:t> </a:t>
            </a:r>
            <a:r>
              <a:rPr lang="en-US" sz="3600" b="1" dirty="0">
                <a:solidFill>
                  <a:srgbClr val="0070C0"/>
                </a:solidFill>
                <a:latin typeface="Arial" pitchFamily="34" charset="0"/>
                <a:cs typeface="Arial" pitchFamily="34" charset="0"/>
              </a:rPr>
              <a:t>simple </a:t>
            </a:r>
            <a:r>
              <a:rPr lang="en-US" sz="3600" b="1" dirty="0" err="1">
                <a:solidFill>
                  <a:srgbClr val="0070C0"/>
                </a:solidFill>
                <a:latin typeface="Arial" pitchFamily="34" charset="0"/>
                <a:cs typeface="Arial" pitchFamily="34" charset="0"/>
              </a:rPr>
              <a:t>zamonida</a:t>
            </a:r>
            <a:r>
              <a:rPr lang="en-US" sz="3600" b="1" dirty="0">
                <a:solidFill>
                  <a:srgbClr val="0070C0"/>
                </a:solidFill>
                <a:latin typeface="Arial" pitchFamily="34" charset="0"/>
                <a:cs typeface="Arial" pitchFamily="34" charset="0"/>
              </a:rPr>
              <a:t> </a:t>
            </a:r>
            <a:r>
              <a:rPr lang="en-US" sz="3600" b="1" dirty="0" err="1" smtClean="0">
                <a:solidFill>
                  <a:srgbClr val="0070C0"/>
                </a:solidFill>
                <a:latin typeface="Arial" pitchFamily="34" charset="0"/>
                <a:cs typeface="Arial" pitchFamily="34" charset="0"/>
              </a:rPr>
              <a:t>tuslash</a:t>
            </a:r>
            <a:r>
              <a:rPr lang="en-US" sz="3600" b="1" dirty="0" smtClean="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uchun</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ularning</a:t>
            </a:r>
            <a:r>
              <a:rPr lang="en-US" sz="3600" b="1" dirty="0">
                <a:solidFill>
                  <a:srgbClr val="0070C0"/>
                </a:solidFill>
                <a:latin typeface="Arial" pitchFamily="34" charset="0"/>
                <a:cs typeface="Arial" pitchFamily="34" charset="0"/>
              </a:rPr>
              <a:t> </a:t>
            </a:r>
            <a:r>
              <a:rPr lang="en-US" sz="3600" b="1" dirty="0" err="1" smtClean="0">
                <a:solidFill>
                  <a:srgbClr val="0070C0"/>
                </a:solidFill>
                <a:latin typeface="Arial" pitchFamily="34" charset="0"/>
                <a:cs typeface="Arial" pitchFamily="34" charset="0"/>
              </a:rPr>
              <a:t>bolishsiz</a:t>
            </a:r>
            <a:r>
              <a:rPr lang="en-US" sz="3600" b="1" dirty="0">
                <a:solidFill>
                  <a:srgbClr val="0070C0"/>
                </a:solidFill>
                <a:latin typeface="Arial" pitchFamily="34" charset="0"/>
                <a:cs typeface="Arial" pitchFamily="34" charset="0"/>
              </a:rPr>
              <a:t> </a:t>
            </a:r>
            <a:r>
              <a:rPr lang="en-US" sz="3600" b="1" dirty="0" smtClean="0">
                <a:solidFill>
                  <a:srgbClr val="0070C0"/>
                </a:solidFill>
                <a:latin typeface="Arial" pitchFamily="34" charset="0"/>
                <a:cs typeface="Arial" pitchFamily="34" charset="0"/>
              </a:rPr>
              <a:t>(</a:t>
            </a:r>
            <a:r>
              <a:rPr lang="en-US" sz="3600" b="1" dirty="0" err="1" smtClean="0">
                <a:solidFill>
                  <a:srgbClr val="0070C0"/>
                </a:solidFill>
                <a:latin typeface="Arial" pitchFamily="34" charset="0"/>
                <a:cs typeface="Arial" pitchFamily="34" charset="0"/>
              </a:rPr>
              <a:t>infinitif</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shakliga</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quyidagi</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shaxs</a:t>
            </a:r>
            <a:r>
              <a:rPr lang="en-US" sz="3600" b="1" dirty="0">
                <a:solidFill>
                  <a:srgbClr val="0070C0"/>
                </a:solidFill>
                <a:latin typeface="Arial" pitchFamily="34" charset="0"/>
                <a:cs typeface="Arial" pitchFamily="34" charset="0"/>
              </a:rPr>
              <a:t>-son </a:t>
            </a:r>
            <a:r>
              <a:rPr lang="en-US" sz="3600" b="1" dirty="0" err="1">
                <a:solidFill>
                  <a:srgbClr val="0070C0"/>
                </a:solidFill>
                <a:latin typeface="Arial" pitchFamily="34" charset="0"/>
                <a:cs typeface="Arial" pitchFamily="34" charset="0"/>
              </a:rPr>
              <a:t>qo‘shimchalarini</a:t>
            </a:r>
            <a:r>
              <a:rPr lang="en-US" sz="3600" b="1" dirty="0">
                <a:solidFill>
                  <a:srgbClr val="0070C0"/>
                </a:solidFill>
                <a:latin typeface="Arial" pitchFamily="34" charset="0"/>
                <a:cs typeface="Arial" pitchFamily="34" charset="0"/>
              </a:rPr>
              <a:t> </a:t>
            </a:r>
            <a:r>
              <a:rPr lang="en-US" sz="3600" b="1" dirty="0" err="1">
                <a:solidFill>
                  <a:srgbClr val="0070C0"/>
                </a:solidFill>
                <a:latin typeface="Arial" pitchFamily="34" charset="0"/>
                <a:cs typeface="Arial" pitchFamily="34" charset="0"/>
              </a:rPr>
              <a:t>qo‘shamiz</a:t>
            </a:r>
            <a:r>
              <a:rPr lang="en-US" sz="3600" b="1" dirty="0">
                <a:solidFill>
                  <a:srgbClr val="0070C0"/>
                </a:solidFill>
                <a:latin typeface="Arial" pitchFamily="34" charset="0"/>
                <a:cs typeface="Arial" pitchFamily="34" charset="0"/>
              </a:rPr>
              <a:t>: </a:t>
            </a:r>
            <a:endParaRPr lang="en-US" sz="3600" b="1" dirty="0" smtClean="0">
              <a:solidFill>
                <a:srgbClr val="0070C0"/>
              </a:solidFill>
              <a:latin typeface="Arial" pitchFamily="34" charset="0"/>
              <a:cs typeface="Arial" pitchFamily="34" charset="0"/>
            </a:endParaRPr>
          </a:p>
          <a:p>
            <a:r>
              <a:rPr lang="en-US" sz="3600" b="1" dirty="0" smtClean="0">
                <a:solidFill>
                  <a:srgbClr val="F33D68"/>
                </a:solidFill>
                <a:latin typeface="Arial" pitchFamily="34" charset="0"/>
                <a:cs typeface="Arial" pitchFamily="34" charset="0"/>
              </a:rPr>
              <a:t>-</a:t>
            </a:r>
            <a:r>
              <a:rPr lang="en-US" sz="3600" b="1" dirty="0" err="1">
                <a:solidFill>
                  <a:srgbClr val="F33D68"/>
                </a:solidFill>
                <a:latin typeface="Arial" pitchFamily="34" charset="0"/>
                <a:cs typeface="Arial" pitchFamily="34" charset="0"/>
              </a:rPr>
              <a:t>ai</a:t>
            </a:r>
            <a:r>
              <a:rPr lang="en-US" sz="3600" b="1" dirty="0">
                <a:solidFill>
                  <a:srgbClr val="F33D68"/>
                </a:solidFill>
                <a:latin typeface="Arial" pitchFamily="34" charset="0"/>
                <a:cs typeface="Arial" pitchFamily="34" charset="0"/>
              </a:rPr>
              <a:t>, </a:t>
            </a:r>
            <a:r>
              <a:rPr lang="en-US" sz="3600" b="1" dirty="0" smtClean="0">
                <a:solidFill>
                  <a:srgbClr val="F33D68"/>
                </a:solidFill>
                <a:latin typeface="Arial" pitchFamily="34" charset="0"/>
                <a:cs typeface="Arial" pitchFamily="34" charset="0"/>
              </a:rPr>
              <a:t>-</a:t>
            </a:r>
            <a:r>
              <a:rPr lang="pt-BR" sz="3600" b="1" dirty="0" smtClean="0">
                <a:solidFill>
                  <a:srgbClr val="F33D68"/>
                </a:solidFill>
                <a:latin typeface="Arial" pitchFamily="34" charset="0"/>
                <a:cs typeface="Arial" pitchFamily="34" charset="0"/>
              </a:rPr>
              <a:t>as</a:t>
            </a:r>
            <a:r>
              <a:rPr lang="pt-BR" sz="3600" b="1" dirty="0">
                <a:solidFill>
                  <a:srgbClr val="F33D68"/>
                </a:solidFill>
                <a:latin typeface="Arial" pitchFamily="34" charset="0"/>
                <a:cs typeface="Arial" pitchFamily="34" charset="0"/>
              </a:rPr>
              <a:t>, -a; -ons, -ez, - </a:t>
            </a:r>
            <a:r>
              <a:rPr lang="pt-BR" sz="3600" b="1" dirty="0" smtClean="0">
                <a:solidFill>
                  <a:srgbClr val="F33D68"/>
                </a:solidFill>
                <a:latin typeface="Arial" pitchFamily="34" charset="0"/>
                <a:cs typeface="Arial" pitchFamily="34" charset="0"/>
              </a:rPr>
              <a:t>ent</a:t>
            </a:r>
            <a:endParaRPr lang="ru-RU" sz="3600" b="1" dirty="0">
              <a:solidFill>
                <a:srgbClr val="F33D68"/>
              </a:solidFill>
              <a:latin typeface="Arial" pitchFamily="34" charset="0"/>
              <a:cs typeface="Arial" pitchFamily="34" charset="0"/>
            </a:endParaRPr>
          </a:p>
        </p:txBody>
      </p:sp>
    </p:spTree>
    <p:extLst>
      <p:ext uri="{BB962C8B-B14F-4D97-AF65-F5344CB8AC3E}">
        <p14:creationId xmlns:p14="http://schemas.microsoft.com/office/powerpoint/2010/main" val="342498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0284" y="1874324"/>
            <a:ext cx="11500339" cy="3046988"/>
          </a:xfrm>
          <a:prstGeom prst="rect">
            <a:avLst/>
          </a:prstGeom>
        </p:spPr>
        <p:txBody>
          <a:bodyPr wrap="square">
            <a:spAutoFit/>
          </a:bodyPr>
          <a:lstStyle/>
          <a:p>
            <a:pPr marL="285750" indent="-285750">
              <a:buFont typeface="Wingdings" pitchFamily="2" charset="2"/>
              <a:buChar char="Ø"/>
            </a:pPr>
            <a:r>
              <a:rPr lang="en-US" sz="4800" b="1" dirty="0" smtClean="0">
                <a:solidFill>
                  <a:srgbClr val="002060"/>
                </a:solidFill>
                <a:latin typeface="Arial" panose="020B0604020202020204" pitchFamily="34" charset="0"/>
                <a:cs typeface="Arial" panose="020B0604020202020204" pitchFamily="34" charset="0"/>
              </a:rPr>
              <a:t> Je </a:t>
            </a:r>
            <a:r>
              <a:rPr lang="en-US" sz="4800" b="1" dirty="0" err="1">
                <a:solidFill>
                  <a:srgbClr val="002060"/>
                </a:solidFill>
                <a:latin typeface="Arial" panose="020B0604020202020204" pitchFamily="34" charset="0"/>
                <a:cs typeface="Arial" panose="020B0604020202020204" pitchFamily="34" charset="0"/>
              </a:rPr>
              <a:t>te</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téléphonerai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demain</a:t>
            </a:r>
            <a:r>
              <a:rPr lang="en-US" sz="4800" b="1" dirty="0">
                <a:solidFill>
                  <a:srgbClr val="002060"/>
                </a:solidFill>
                <a:latin typeface="Arial" panose="020B0604020202020204" pitchFamily="34" charset="0"/>
                <a:cs typeface="Arial" panose="020B0604020202020204" pitchFamily="34" charset="0"/>
              </a:rPr>
              <a:t>. </a:t>
            </a:r>
            <a:endParaRPr lang="en-US" sz="4800" b="1" dirty="0" smtClean="0">
              <a:solidFill>
                <a:srgbClr val="002060"/>
              </a:solidFill>
              <a:latin typeface="Arial" panose="020B0604020202020204" pitchFamily="34" charset="0"/>
              <a:cs typeface="Arial" panose="020B0604020202020204" pitchFamily="34" charset="0"/>
            </a:endParaRPr>
          </a:p>
          <a:p>
            <a:pPr marL="285750" indent="-285750">
              <a:buFont typeface="Wingdings" pitchFamily="2" charset="2"/>
              <a:buChar char="Ø"/>
            </a:pPr>
            <a:r>
              <a:rPr lang="en-US" sz="4800" b="1" dirty="0" smtClean="0">
                <a:solidFill>
                  <a:srgbClr val="002060"/>
                </a:solidFill>
                <a:latin typeface="Arial" panose="020B0604020202020204" pitchFamily="34" charset="0"/>
                <a:cs typeface="Arial" panose="020B0604020202020204" pitchFamily="34" charset="0"/>
              </a:rPr>
              <a:t> Nous </a:t>
            </a:r>
            <a:r>
              <a:rPr lang="en-US" sz="4800" b="1" dirty="0" err="1">
                <a:solidFill>
                  <a:srgbClr val="002060"/>
                </a:solidFill>
                <a:latin typeface="Arial" panose="020B0604020202020204" pitchFamily="34" charset="0"/>
                <a:cs typeface="Arial" panose="020B0604020202020204" pitchFamily="34" charset="0"/>
              </a:rPr>
              <a:t>arriverons</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dans</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une</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semaine</a:t>
            </a:r>
            <a:r>
              <a:rPr lang="en-US" sz="4800" b="1" dirty="0">
                <a:solidFill>
                  <a:srgbClr val="002060"/>
                </a:solidFill>
                <a:latin typeface="Arial" panose="020B0604020202020204" pitchFamily="34" charset="0"/>
                <a:cs typeface="Arial" panose="020B0604020202020204" pitchFamily="34" charset="0"/>
              </a:rPr>
              <a:t>. </a:t>
            </a:r>
            <a:endParaRPr lang="en-US" sz="4800" b="1" i="1" dirty="0">
              <a:solidFill>
                <a:srgbClr val="0070C0"/>
              </a:solidFill>
              <a:latin typeface="Arial" panose="020B0604020202020204" pitchFamily="34" charset="0"/>
              <a:cs typeface="Arial" panose="020B0604020202020204" pitchFamily="34" charset="0"/>
            </a:endParaRPr>
          </a:p>
          <a:p>
            <a:pPr marL="285750" indent="-285750">
              <a:buFont typeface="Wingdings" pitchFamily="2" charset="2"/>
              <a:buChar char="Ø"/>
            </a:pPr>
            <a:r>
              <a:rPr lang="en-US" sz="4800" b="1" dirty="0" smtClean="0">
                <a:solidFill>
                  <a:srgbClr val="002060"/>
                </a:solidFill>
                <a:latin typeface="Arial" panose="020B0604020202020204" pitchFamily="34" charset="0"/>
                <a:cs typeface="Arial" panose="020B0604020202020204" pitchFamily="34" charset="0"/>
              </a:rPr>
              <a:t> Elle </a:t>
            </a:r>
            <a:r>
              <a:rPr lang="en-US" sz="4800" b="1" dirty="0" err="1">
                <a:solidFill>
                  <a:srgbClr val="002060"/>
                </a:solidFill>
                <a:latin typeface="Arial" panose="020B0604020202020204" pitchFamily="34" charset="0"/>
                <a:cs typeface="Arial" panose="020B0604020202020204" pitchFamily="34" charset="0"/>
              </a:rPr>
              <a:t>chantera</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dans</a:t>
            </a:r>
            <a:r>
              <a:rPr lang="en-US" sz="4800" b="1" dirty="0">
                <a:solidFill>
                  <a:srgbClr val="002060"/>
                </a:solidFill>
                <a:latin typeface="Arial" panose="020B0604020202020204" pitchFamily="34" charset="0"/>
                <a:cs typeface="Arial" panose="020B0604020202020204" pitchFamily="34" charset="0"/>
              </a:rPr>
              <a:t> la </a:t>
            </a:r>
            <a:r>
              <a:rPr lang="en-US" sz="4800" b="1" dirty="0" err="1">
                <a:solidFill>
                  <a:srgbClr val="002060"/>
                </a:solidFill>
                <a:latin typeface="Arial" panose="020B0604020202020204" pitchFamily="34" charset="0"/>
                <a:cs typeface="Arial" panose="020B0604020202020204" pitchFamily="34" charset="0"/>
              </a:rPr>
              <a:t>salle</a:t>
            </a:r>
            <a:r>
              <a:rPr lang="en-US" sz="4800" b="1" dirty="0">
                <a:solidFill>
                  <a:srgbClr val="002060"/>
                </a:solidFill>
                <a:latin typeface="Arial" panose="020B0604020202020204" pitchFamily="34" charset="0"/>
                <a:cs typeface="Arial" panose="020B0604020202020204" pitchFamily="34" charset="0"/>
              </a:rPr>
              <a:t> de concerts le </a:t>
            </a:r>
            <a:r>
              <a:rPr lang="en-US" sz="4800" b="1" dirty="0" err="1">
                <a:solidFill>
                  <a:srgbClr val="002060"/>
                </a:solidFill>
                <a:latin typeface="Arial" panose="020B0604020202020204" pitchFamily="34" charset="0"/>
                <a:cs typeface="Arial" panose="020B0604020202020204" pitchFamily="34" charset="0"/>
              </a:rPr>
              <a:t>samedi</a:t>
            </a:r>
            <a:r>
              <a:rPr lang="en-US" sz="4800" b="1" dirty="0">
                <a:solidFill>
                  <a:srgbClr val="002060"/>
                </a:solidFill>
                <a:latin typeface="Arial" panose="020B0604020202020204" pitchFamily="34" charset="0"/>
                <a:cs typeface="Arial" panose="020B0604020202020204" pitchFamily="34" charset="0"/>
              </a:rPr>
              <a:t> prochain.</a:t>
            </a:r>
            <a:r>
              <a:rPr lang="en-US" sz="4800" b="1" dirty="0">
                <a:solidFill>
                  <a:srgbClr val="0070C0"/>
                </a:solidFill>
                <a:latin typeface="Arial" panose="020B0604020202020204" pitchFamily="34" charset="0"/>
                <a:cs typeface="Arial" panose="020B0604020202020204" pitchFamily="34" charset="0"/>
              </a:rPr>
              <a:t> </a:t>
            </a:r>
            <a:endParaRPr lang="ru-RU" sz="4800" b="1" i="1" dirty="0"/>
          </a:p>
        </p:txBody>
      </p:sp>
    </p:spTree>
    <p:extLst>
      <p:ext uri="{BB962C8B-B14F-4D97-AF65-F5344CB8AC3E}">
        <p14:creationId xmlns:p14="http://schemas.microsoft.com/office/powerpoint/2010/main" val="126168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246B4F7-F84D-4467-A170-68A4421DF808}"/>
              </a:ext>
            </a:extLst>
          </p:cNvPr>
          <p:cNvPicPr>
            <a:picLocks noChangeAspect="1"/>
          </p:cNvPicPr>
          <p:nvPr/>
        </p:nvPicPr>
        <p:blipFill rotWithShape="1">
          <a:blip r:embed="rId2">
            <a:extLst>
              <a:ext uri="{28A0092B-C50C-407E-A947-70E740481C1C}">
                <a14:useLocalDpi xmlns:a14="http://schemas.microsoft.com/office/drawing/2010/main" val="0"/>
              </a:ext>
            </a:extLst>
          </a:blip>
          <a:srcRect t="11924"/>
          <a:stretch/>
        </p:blipFill>
        <p:spPr>
          <a:xfrm>
            <a:off x="1724770" y="1048511"/>
            <a:ext cx="8918846" cy="5651677"/>
          </a:xfrm>
          <a:prstGeom prst="rect">
            <a:avLst/>
          </a:prstGeom>
        </p:spPr>
      </p:pic>
    </p:spTree>
    <p:extLst>
      <p:ext uri="{BB962C8B-B14F-4D97-AF65-F5344CB8AC3E}">
        <p14:creationId xmlns:p14="http://schemas.microsoft.com/office/powerpoint/2010/main" val="212921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510" b="4376"/>
          <a:stretch/>
        </p:blipFill>
        <p:spPr bwMode="auto">
          <a:xfrm>
            <a:off x="1755648" y="1146048"/>
            <a:ext cx="8654474" cy="571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20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20107" y="912537"/>
            <a:ext cx="6084278" cy="707886"/>
          </a:xfrm>
          <a:prstGeom prst="rect">
            <a:avLst/>
          </a:prstGeom>
        </p:spPr>
        <p:txBody>
          <a:bodyPr wrap="square">
            <a:spAutoFit/>
          </a:bodyPr>
          <a:lstStyle/>
          <a:p>
            <a:pPr algn="ctr" fontAlgn="base"/>
            <a:r>
              <a:rPr lang="ru-RU" sz="4000" b="1" dirty="0" err="1" smtClean="0">
                <a:solidFill>
                  <a:srgbClr val="002060"/>
                </a:solidFill>
              </a:rPr>
              <a:t>Dépenser</a:t>
            </a:r>
            <a:endParaRPr lang="ru-RU" sz="4000" b="1" dirty="0">
              <a:solidFill>
                <a:srgbClr val="002060"/>
              </a:solidFill>
            </a:endParaRPr>
          </a:p>
        </p:txBody>
      </p:sp>
      <p:pic>
        <p:nvPicPr>
          <p:cNvPr id="1024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808" t="37337" r="35096" b="28167"/>
          <a:stretch/>
        </p:blipFill>
        <p:spPr bwMode="auto">
          <a:xfrm>
            <a:off x="894236" y="1620423"/>
            <a:ext cx="10090756" cy="5054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75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3DE33245-2467-448A-9D2C-61A7589E76AA}"/>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81272" y="1351114"/>
            <a:ext cx="11058768" cy="5123898"/>
          </a:xfrm>
        </p:spPr>
      </p:pic>
      <p:sp>
        <p:nvSpPr>
          <p:cNvPr id="2" name="Прямоугольник 1"/>
          <p:cNvSpPr/>
          <p:nvPr/>
        </p:nvSpPr>
        <p:spPr>
          <a:xfrm>
            <a:off x="1958176" y="2167432"/>
            <a:ext cx="1626271" cy="523220"/>
          </a:xfrm>
          <a:prstGeom prst="rect">
            <a:avLst/>
          </a:prstGeom>
          <a:solidFill>
            <a:schemeClr val="bg1"/>
          </a:solidFill>
          <a:effectLst/>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sz="2800" b="1" i="1" dirty="0" smtClean="0">
                <a:solidFill>
                  <a:srgbClr val="02BE21"/>
                </a:solidFill>
                <a:latin typeface="Times New Roman" pitchFamily="18" charset="0"/>
                <a:cs typeface="Times New Roman" pitchFamily="18" charset="0"/>
              </a:rPr>
              <a:t>I group </a:t>
            </a:r>
            <a:endParaRPr lang="ru-RU" b="1" i="1" dirty="0">
              <a:solidFill>
                <a:srgbClr val="02BE21"/>
              </a:solidFill>
              <a:latin typeface="Times New Roman" pitchFamily="18" charset="0"/>
              <a:cs typeface="Times New Roman" pitchFamily="18" charset="0"/>
            </a:endParaRPr>
          </a:p>
        </p:txBody>
      </p:sp>
      <p:sp>
        <p:nvSpPr>
          <p:cNvPr id="3" name="Прямоугольник 2"/>
          <p:cNvSpPr/>
          <p:nvPr/>
        </p:nvSpPr>
        <p:spPr>
          <a:xfrm>
            <a:off x="5237679" y="2182148"/>
            <a:ext cx="1931217" cy="523220"/>
          </a:xfrm>
          <a:prstGeom prst="rect">
            <a:avLst/>
          </a:prstGeom>
          <a:solidFill>
            <a:schemeClr val="bg1"/>
          </a:solidFill>
        </p:spPr>
        <p:txBody>
          <a:bodyPr wrap="square">
            <a:spAutoFit/>
          </a:bodyPr>
          <a:lstStyle/>
          <a:p>
            <a:pPr algn="ctr"/>
            <a:r>
              <a:rPr lang="en-US" sz="2800" b="1" i="1" dirty="0" smtClean="0">
                <a:solidFill>
                  <a:srgbClr val="02BE21"/>
                </a:solidFill>
                <a:latin typeface="Times New Roman" pitchFamily="18" charset="0"/>
                <a:cs typeface="Times New Roman" pitchFamily="18" charset="0"/>
              </a:rPr>
              <a:t>II </a:t>
            </a:r>
            <a:r>
              <a:rPr lang="en-US" sz="2800" b="1" i="1" dirty="0">
                <a:solidFill>
                  <a:srgbClr val="02BE21"/>
                </a:solidFill>
                <a:latin typeface="Times New Roman" pitchFamily="18" charset="0"/>
                <a:cs typeface="Times New Roman" pitchFamily="18" charset="0"/>
              </a:rPr>
              <a:t>group </a:t>
            </a:r>
            <a:endParaRPr lang="ru-RU" sz="2800" b="1" i="1" dirty="0">
              <a:solidFill>
                <a:srgbClr val="02BE21"/>
              </a:solidFill>
              <a:latin typeface="Times New Roman" pitchFamily="18" charset="0"/>
              <a:cs typeface="Times New Roman" pitchFamily="18" charset="0"/>
            </a:endParaRPr>
          </a:p>
        </p:txBody>
      </p:sp>
      <p:sp>
        <p:nvSpPr>
          <p:cNvPr id="5" name="Прямоугольник 4"/>
          <p:cNvSpPr/>
          <p:nvPr/>
        </p:nvSpPr>
        <p:spPr>
          <a:xfrm>
            <a:off x="8627054" y="2182148"/>
            <a:ext cx="1943409" cy="523220"/>
          </a:xfrm>
          <a:prstGeom prst="rect">
            <a:avLst/>
          </a:prstGeom>
          <a:solidFill>
            <a:schemeClr val="bg1"/>
          </a:solidFill>
        </p:spPr>
        <p:txBody>
          <a:bodyPr wrap="square">
            <a:spAutoFit/>
          </a:bodyPr>
          <a:lstStyle/>
          <a:p>
            <a:pPr lvl="0" algn="ctr"/>
            <a:r>
              <a:rPr lang="en-US" sz="2800" b="1" i="1" dirty="0" smtClean="0">
                <a:solidFill>
                  <a:srgbClr val="02BE21"/>
                </a:solidFill>
                <a:latin typeface="Times New Roman" pitchFamily="18" charset="0"/>
                <a:cs typeface="Times New Roman" pitchFamily="18" charset="0"/>
              </a:rPr>
              <a:t>III </a:t>
            </a:r>
            <a:r>
              <a:rPr lang="en-US" sz="2800" b="1" i="1" dirty="0">
                <a:solidFill>
                  <a:srgbClr val="02BE21"/>
                </a:solidFill>
                <a:latin typeface="Times New Roman" pitchFamily="18" charset="0"/>
                <a:cs typeface="Times New Roman" pitchFamily="18" charset="0"/>
              </a:rPr>
              <a:t>group </a:t>
            </a:r>
            <a:endParaRPr lang="ru-RU" sz="2800" b="1" i="1" dirty="0">
              <a:solidFill>
                <a:srgbClr val="02BE21"/>
              </a:solidFill>
              <a:latin typeface="Times New Roman" pitchFamily="18" charset="0"/>
              <a:cs typeface="Times New Roman" pitchFamily="18" charset="0"/>
            </a:endParaRPr>
          </a:p>
        </p:txBody>
      </p:sp>
      <p:sp>
        <p:nvSpPr>
          <p:cNvPr id="6" name="Прямоугольник 5"/>
          <p:cNvSpPr/>
          <p:nvPr/>
        </p:nvSpPr>
        <p:spPr>
          <a:xfrm>
            <a:off x="841514" y="1610972"/>
            <a:ext cx="4961878" cy="523220"/>
          </a:xfrm>
          <a:prstGeom prst="rect">
            <a:avLst/>
          </a:prstGeom>
          <a:solidFill>
            <a:schemeClr val="bg1"/>
          </a:solidFill>
        </p:spPr>
        <p:txBody>
          <a:bodyPr wrap="square">
            <a:spAutoFit/>
          </a:bodyPr>
          <a:lstStyle/>
          <a:p>
            <a:r>
              <a:rPr lang="en-US" sz="2800" b="1" i="1" dirty="0" smtClean="0">
                <a:solidFill>
                  <a:srgbClr val="F33D68"/>
                </a:solidFill>
                <a:latin typeface="Times New Roman" pitchFamily="18" charset="0"/>
                <a:cs typeface="Times New Roman" pitchFamily="18" charset="0"/>
              </a:rPr>
              <a:t>Infinitive+ </a:t>
            </a:r>
            <a:r>
              <a:rPr lang="en-US" sz="2800" b="1" i="1" dirty="0" err="1" smtClean="0">
                <a:solidFill>
                  <a:srgbClr val="F33D68"/>
                </a:solidFill>
                <a:latin typeface="Times New Roman" pitchFamily="18" charset="0"/>
                <a:cs typeface="Times New Roman" pitchFamily="18" charset="0"/>
              </a:rPr>
              <a:t>qo’shimcha</a:t>
            </a:r>
            <a:r>
              <a:rPr lang="en-US" sz="2800" b="1" i="1" dirty="0" smtClean="0">
                <a:solidFill>
                  <a:srgbClr val="F33D68"/>
                </a:solidFill>
                <a:latin typeface="Times New Roman" pitchFamily="18" charset="0"/>
                <a:cs typeface="Times New Roman" pitchFamily="18" charset="0"/>
              </a:rPr>
              <a:t> :</a:t>
            </a:r>
            <a:endParaRPr lang="ru-RU" sz="2800" b="1" i="1" dirty="0">
              <a:solidFill>
                <a:srgbClr val="F33D68"/>
              </a:solidFill>
              <a:latin typeface="Times New Roman" pitchFamily="18" charset="0"/>
              <a:cs typeface="Times New Roman" pitchFamily="18" charset="0"/>
            </a:endParaRPr>
          </a:p>
        </p:txBody>
      </p:sp>
    </p:spTree>
    <p:extLst>
      <p:ext uri="{BB962C8B-B14F-4D97-AF65-F5344CB8AC3E}">
        <p14:creationId xmlns:p14="http://schemas.microsoft.com/office/powerpoint/2010/main" val="288765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096" t="36779" r="34711" b="30528"/>
          <a:stretch/>
        </p:blipFill>
        <p:spPr bwMode="auto">
          <a:xfrm>
            <a:off x="398582" y="1136525"/>
            <a:ext cx="1157791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99872" y="1305806"/>
            <a:ext cx="10265664" cy="646331"/>
          </a:xfrm>
          <a:prstGeom prst="rect">
            <a:avLst/>
          </a:prstGeom>
          <a:solidFill>
            <a:schemeClr val="bg1"/>
          </a:solidFill>
        </p:spPr>
        <p:txBody>
          <a:bodyPr wrap="square">
            <a:spAutoFit/>
          </a:bodyPr>
          <a:lstStyle/>
          <a:p>
            <a:pPr algn="ctr"/>
            <a:r>
              <a:rPr lang="en-US" sz="3600" b="1" dirty="0" err="1" smtClean="0">
                <a:solidFill>
                  <a:srgbClr val="002060"/>
                </a:solidFill>
                <a:latin typeface="Times New Roman" pitchFamily="18" charset="0"/>
                <a:cs typeface="Times New Roman" pitchFamily="18" charset="0"/>
              </a:rPr>
              <a:t>Prendre</a:t>
            </a:r>
            <a:r>
              <a:rPr lang="en-US" sz="3600" b="1" dirty="0" smtClean="0">
                <a:latin typeface="Times New Roman" pitchFamily="18" charset="0"/>
                <a:cs typeface="Times New Roman" pitchFamily="18" charset="0"/>
              </a:rPr>
              <a:t> – </a:t>
            </a:r>
            <a:r>
              <a:rPr lang="en-US" sz="3600" b="1" dirty="0" err="1" smtClean="0">
                <a:solidFill>
                  <a:srgbClr val="F33D68"/>
                </a:solidFill>
                <a:latin typeface="Times New Roman" pitchFamily="18" charset="0"/>
                <a:cs typeface="Times New Roman" pitchFamily="18" charset="0"/>
              </a:rPr>
              <a:t>olmoq</a:t>
            </a:r>
            <a:r>
              <a:rPr lang="en-US" sz="3600" b="1" dirty="0" smtClean="0">
                <a:solidFill>
                  <a:srgbClr val="F33D68"/>
                </a:solidFill>
                <a:latin typeface="Times New Roman" pitchFamily="18" charset="0"/>
                <a:cs typeface="Times New Roman" pitchFamily="18" charset="0"/>
              </a:rPr>
              <a:t> </a:t>
            </a:r>
            <a:endParaRPr lang="ru-RU" sz="3600" b="1" dirty="0">
              <a:solidFill>
                <a:srgbClr val="F33D68"/>
              </a:solidFill>
              <a:latin typeface="Times New Roman" pitchFamily="18" charset="0"/>
              <a:cs typeface="Times New Roman" pitchFamily="18" charset="0"/>
            </a:endParaRPr>
          </a:p>
        </p:txBody>
      </p:sp>
    </p:spTree>
    <p:extLst>
      <p:ext uri="{BB962C8B-B14F-4D97-AF65-F5344CB8AC3E}">
        <p14:creationId xmlns:p14="http://schemas.microsoft.com/office/powerpoint/2010/main" val="33993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384" t="41707" r="34423" b="29808"/>
          <a:stretch/>
        </p:blipFill>
        <p:spPr bwMode="auto">
          <a:xfrm>
            <a:off x="360694" y="1683757"/>
            <a:ext cx="11470612" cy="473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60694" y="1683758"/>
            <a:ext cx="4698986" cy="707886"/>
          </a:xfrm>
          <a:prstGeom prst="rect">
            <a:avLst/>
          </a:prstGeom>
          <a:solidFill>
            <a:schemeClr val="bg1"/>
          </a:solidFill>
        </p:spPr>
        <p:txBody>
          <a:bodyPr wrap="square">
            <a:spAutoFit/>
          </a:bodyPr>
          <a:lstStyle/>
          <a:p>
            <a:r>
              <a:rPr lang="en-US" sz="4000" b="1" i="1" dirty="0" err="1" smtClean="0">
                <a:latin typeface="Times New Roman" pitchFamily="18" charset="0"/>
                <a:cs typeface="Times New Roman" pitchFamily="18" charset="0"/>
              </a:rPr>
              <a:t>Misollar</a:t>
            </a:r>
            <a:endParaRPr lang="ru-RU" sz="3200" b="1" i="1" dirty="0">
              <a:latin typeface="Times New Roman" pitchFamily="18" charset="0"/>
              <a:cs typeface="Times New Roman" pitchFamily="18" charset="0"/>
            </a:endParaRPr>
          </a:p>
        </p:txBody>
      </p:sp>
      <p:sp>
        <p:nvSpPr>
          <p:cNvPr id="3" name="Прямоугольник 2"/>
          <p:cNvSpPr/>
          <p:nvPr/>
        </p:nvSpPr>
        <p:spPr>
          <a:xfrm>
            <a:off x="6238238" y="2562993"/>
            <a:ext cx="4929634" cy="646331"/>
          </a:xfrm>
          <a:prstGeom prst="rect">
            <a:avLst/>
          </a:prstGeom>
          <a:solidFill>
            <a:schemeClr val="bg1"/>
          </a:solidFill>
        </p:spPr>
        <p:txBody>
          <a:bodyPr wrap="square">
            <a:spAutoFit/>
          </a:bodyPr>
          <a:lstStyle/>
          <a:p>
            <a:pPr lvl="0"/>
            <a:r>
              <a:rPr lang="en-US" b="1" i="1" dirty="0" smtClean="0">
                <a:solidFill>
                  <a:prstClr val="black"/>
                </a:solidFill>
                <a:latin typeface="Times New Roman" pitchFamily="18" charset="0"/>
                <a:cs typeface="Times New Roman" pitchFamily="18" charset="0"/>
              </a:rPr>
              <a:t>            </a:t>
            </a:r>
            <a:r>
              <a:rPr lang="en-US" sz="900" b="1" i="1" dirty="0" smtClean="0">
                <a:solidFill>
                  <a:prstClr val="black"/>
                </a:solidFill>
                <a:latin typeface="Times New Roman" pitchFamily="18" charset="0"/>
                <a:cs typeface="Times New Roman" pitchFamily="18" charset="0"/>
              </a:rPr>
              <a:t> </a:t>
            </a:r>
            <a:r>
              <a:rPr lang="en-US" b="1" i="1" dirty="0" smtClean="0">
                <a:solidFill>
                  <a:prstClr val="black"/>
                </a:solidFill>
                <a:latin typeface="Times New Roman" pitchFamily="18" charset="0"/>
                <a:cs typeface="Times New Roman" pitchFamily="18" charset="0"/>
              </a:rPr>
              <a:t>            </a:t>
            </a:r>
          </a:p>
          <a:p>
            <a:pPr lvl="0"/>
            <a:endParaRPr lang="ru-RU" b="1" i="1" dirty="0">
              <a:solidFill>
                <a:prstClr val="black"/>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209324"/>
            <a:ext cx="615696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603" y="3784259"/>
            <a:ext cx="5029711" cy="308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9038" y="4206367"/>
            <a:ext cx="502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984" y="4742814"/>
            <a:ext cx="5029200" cy="4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9040" y="5358638"/>
            <a:ext cx="4272266"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5736116"/>
            <a:ext cx="502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4986" y="2090713"/>
            <a:ext cx="45720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06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74" y="1507603"/>
            <a:ext cx="11636252" cy="513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ctrTitle"/>
          </p:nvPr>
        </p:nvSpPr>
        <p:spPr>
          <a:xfrm>
            <a:off x="4224895" y="965960"/>
            <a:ext cx="4439566" cy="1083286"/>
          </a:xfrm>
        </p:spPr>
        <p:txBody>
          <a:bodyPr/>
          <a:lstStyle/>
          <a:p>
            <a:r>
              <a:rPr lang="en-US" b="1" dirty="0" err="1">
                <a:solidFill>
                  <a:srgbClr val="002060"/>
                </a:solidFill>
                <a:effectLst>
                  <a:outerShdw blurRad="38100" dist="38100" dir="2700000" algn="tl">
                    <a:srgbClr val="000000">
                      <a:alpha val="43137"/>
                    </a:srgbClr>
                  </a:outerShdw>
                </a:effectLst>
                <a:latin typeface="Arial" pitchFamily="34" charset="0"/>
                <a:cs typeface="Arial" pitchFamily="34" charset="0"/>
              </a:rPr>
              <a:t>Lisez</a:t>
            </a:r>
            <a:r>
              <a:rPr lang="en-US" dirty="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37655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0" y="-1"/>
            <a:ext cx="11986419" cy="674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89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96789AA7-9596-4F83-89FD-AEC28EE179F1}"/>
              </a:ext>
            </a:extLst>
          </p:cNvPr>
          <p:cNvSpPr txBox="1"/>
          <p:nvPr/>
        </p:nvSpPr>
        <p:spPr>
          <a:xfrm>
            <a:off x="155381" y="1529696"/>
            <a:ext cx="12191999" cy="2799802"/>
          </a:xfrm>
          <a:prstGeom prst="rect">
            <a:avLst/>
          </a:prstGeom>
        </p:spPr>
        <p:txBody>
          <a:bodyPr vert="horz" wrap="square" lIns="0" tIns="29525" rIns="0" bIns="0"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sz="4500" b="1" dirty="0">
                <a:solidFill>
                  <a:srgbClr val="002060"/>
                </a:solidFill>
                <a:latin typeface="Arial" panose="020B0604020202020204" pitchFamily="34" charset="0"/>
                <a:cs typeface="Arial" panose="020B0604020202020204" pitchFamily="34" charset="0"/>
              </a:rPr>
              <a:t>1</a:t>
            </a:r>
            <a:r>
              <a:rPr lang="fr-FR" sz="4500" b="1" dirty="0" smtClean="0">
                <a:solidFill>
                  <a:srgbClr val="002060"/>
                </a:solidFill>
                <a:latin typeface="Arial" panose="020B0604020202020204" pitchFamily="34" charset="0"/>
                <a:cs typeface="Arial" panose="020B0604020202020204" pitchFamily="34" charset="0"/>
              </a:rPr>
              <a:t>. Faites </a:t>
            </a:r>
            <a:r>
              <a:rPr lang="fr-FR" sz="4500" b="1" dirty="0">
                <a:solidFill>
                  <a:srgbClr val="002060"/>
                </a:solidFill>
                <a:latin typeface="Arial" panose="020B0604020202020204" pitchFamily="34" charset="0"/>
                <a:cs typeface="Arial" panose="020B0604020202020204" pitchFamily="34" charset="0"/>
              </a:rPr>
              <a:t>l’activité 4,5,6, à la page 37.</a:t>
            </a:r>
          </a:p>
          <a:p>
            <a:endParaRPr lang="ru-RU" sz="4500" b="1" dirty="0">
              <a:solidFill>
                <a:srgbClr val="002060"/>
              </a:solidFill>
              <a:latin typeface="Arial" panose="020B0604020202020204" pitchFamily="34" charset="0"/>
              <a:cs typeface="Arial" panose="020B0604020202020204" pitchFamily="34" charset="0"/>
            </a:endParaRPr>
          </a:p>
          <a:p>
            <a:r>
              <a:rPr lang="fr-FR" sz="4500" b="1" dirty="0">
                <a:solidFill>
                  <a:srgbClr val="002060"/>
                </a:solidFill>
                <a:latin typeface="Arial" panose="020B0604020202020204" pitchFamily="34" charset="0"/>
                <a:cs typeface="Arial" panose="020B0604020202020204" pitchFamily="34" charset="0"/>
              </a:rPr>
              <a:t>2</a:t>
            </a:r>
            <a:r>
              <a:rPr lang="fr-FR" sz="4500" b="1" dirty="0" smtClean="0">
                <a:solidFill>
                  <a:srgbClr val="002060"/>
                </a:solidFill>
                <a:latin typeface="Arial" panose="020B0604020202020204" pitchFamily="34" charset="0"/>
                <a:cs typeface="Arial" panose="020B0604020202020204" pitchFamily="34" charset="0"/>
              </a:rPr>
              <a:t>. Apprenez </a:t>
            </a:r>
            <a:r>
              <a:rPr lang="fr-FR" sz="4500" b="1" dirty="0">
                <a:solidFill>
                  <a:srgbClr val="002060"/>
                </a:solidFill>
                <a:latin typeface="Arial" panose="020B0604020202020204" pitchFamily="34" charset="0"/>
                <a:cs typeface="Arial" panose="020B0604020202020204" pitchFamily="34" charset="0"/>
              </a:rPr>
              <a:t>par coeur le temps </a:t>
            </a:r>
          </a:p>
          <a:p>
            <a:pPr algn="just"/>
            <a:r>
              <a:rPr lang="fr-FR" sz="4500" b="1" dirty="0">
                <a:solidFill>
                  <a:srgbClr val="002060"/>
                </a:solidFill>
                <a:latin typeface="Arial" panose="020B0604020202020204" pitchFamily="34" charset="0"/>
                <a:cs typeface="Arial" panose="020B0604020202020204" pitchFamily="34" charset="0"/>
              </a:rPr>
              <a:t>fut</a:t>
            </a:r>
            <a:r>
              <a:rPr lang="en-US" sz="4500" b="1" dirty="0">
                <a:solidFill>
                  <a:srgbClr val="002060"/>
                </a:solidFill>
                <a:latin typeface="Arial" panose="020B0604020202020204" pitchFamily="34" charset="0"/>
                <a:cs typeface="Arial" panose="020B0604020202020204" pitchFamily="34" charset="0"/>
              </a:rPr>
              <a:t>u</a:t>
            </a:r>
            <a:r>
              <a:rPr lang="fr-FR" sz="4500" b="1" dirty="0">
                <a:solidFill>
                  <a:srgbClr val="002060"/>
                </a:solidFill>
                <a:latin typeface="Arial" panose="020B0604020202020204" pitchFamily="34" charset="0"/>
                <a:cs typeface="Arial" panose="020B0604020202020204" pitchFamily="34" charset="0"/>
              </a:rPr>
              <a:t>r simple</a:t>
            </a:r>
            <a:r>
              <a:rPr lang="fr-FR" sz="4500" b="1" dirty="0" smtClean="0">
                <a:solidFill>
                  <a:srgbClr val="002060"/>
                </a:solidFill>
                <a:latin typeface="Arial" panose="020B0604020202020204" pitchFamily="34" charset="0"/>
                <a:cs typeface="Arial" panose="020B0604020202020204" pitchFamily="34" charset="0"/>
              </a:rPr>
              <a:t>.</a:t>
            </a:r>
            <a:endParaRPr lang="fr-FR" sz="4500" b="1" dirty="0">
              <a:solidFill>
                <a:srgbClr val="002060"/>
              </a:solidFill>
              <a:latin typeface="Arial" panose="020B0604020202020204" pitchFamily="34" charset="0"/>
              <a:cs typeface="Arial" panose="020B0604020202020204" pitchFamily="34" charset="0"/>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4599" y="2579680"/>
            <a:ext cx="3224105" cy="394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71727" y="193049"/>
            <a:ext cx="2409634" cy="1015663"/>
          </a:xfrm>
          <a:prstGeom prst="rect">
            <a:avLst/>
          </a:prstGeom>
        </p:spPr>
        <p:txBody>
          <a:bodyPr wrap="none">
            <a:spAutoFit/>
          </a:bodyPr>
          <a:lstStyle/>
          <a:p>
            <a:r>
              <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Devoir</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02378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latin typeface="Arial" pitchFamily="34" charset="0"/>
              <a:cs typeface="Arial" pitchFamily="34" charset="0"/>
            </a:endParaRPr>
          </a:p>
        </p:txBody>
      </p:sp>
      <p:sp>
        <p:nvSpPr>
          <p:cNvPr id="3" name="Текст 2"/>
          <p:cNvSpPr>
            <a:spLocks noGrp="1"/>
          </p:cNvSpPr>
          <p:nvPr>
            <p:ph type="body" idx="1"/>
          </p:nvPr>
        </p:nvSpPr>
        <p:spPr/>
        <p:txBody>
          <a:bodyPr/>
          <a:lstStyle/>
          <a:p>
            <a:endParaRPr lang="ru-RU"/>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75"/>
            <a:ext cx="121935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56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711" y="1228979"/>
            <a:ext cx="9712936" cy="553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950677" y="2016368"/>
            <a:ext cx="5205046" cy="351694"/>
          </a:xfrm>
          <a:solidFill>
            <a:schemeClr val="bg1"/>
          </a:solidFill>
        </p:spPr>
        <p:txBody>
          <a:bodyPr>
            <a:normAutofit fontScale="90000"/>
          </a:bodyPr>
          <a:lstStyle/>
          <a:p>
            <a:r>
              <a:rPr lang="en-US" dirty="0">
                <a:latin typeface="Arial" pitchFamily="34" charset="0"/>
                <a:cs typeface="Arial" pitchFamily="34" charset="0"/>
              </a:rPr>
              <a:t>      </a:t>
            </a:r>
            <a:endParaRPr lang="ru-RU" dirty="0">
              <a:latin typeface="Arial" pitchFamily="34" charset="0"/>
              <a:cs typeface="Arial"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481" y="2215051"/>
            <a:ext cx="5005387"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035" y="1546836"/>
            <a:ext cx="6401688" cy="74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27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1485900"/>
            <a:ext cx="1247775"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a:extLst>
              <a:ext uri="{FF2B5EF4-FFF2-40B4-BE49-F238E27FC236}">
                <a16:creationId xmlns:a16="http://schemas.microsoft.com/office/drawing/2014/main" id="{78FEC791-9B41-4D14-B8D6-6439C4188131}"/>
              </a:ext>
            </a:extLst>
          </p:cNvPr>
          <p:cNvPicPr>
            <a:picLocks noChangeAspect="1"/>
          </p:cNvPicPr>
          <p:nvPr/>
        </p:nvPicPr>
        <p:blipFill rotWithShape="1">
          <a:blip r:embed="rId4"/>
          <a:srcRect l="7343" t="19641" r="86290" b="53835"/>
          <a:stretch/>
        </p:blipFill>
        <p:spPr>
          <a:xfrm rot="5400000">
            <a:off x="10127767" y="5506336"/>
            <a:ext cx="776207" cy="1818968"/>
          </a:xfrm>
          <a:prstGeom prst="rect">
            <a:avLst/>
          </a:prstGeom>
        </p:spPr>
      </p:pic>
      <p:sp>
        <p:nvSpPr>
          <p:cNvPr id="2" name="Прямоугольник 1"/>
          <p:cNvSpPr/>
          <p:nvPr/>
        </p:nvSpPr>
        <p:spPr>
          <a:xfrm>
            <a:off x="2549837" y="1013936"/>
            <a:ext cx="5742278" cy="707886"/>
          </a:xfrm>
          <a:prstGeom prst="rect">
            <a:avLst/>
          </a:prstGeom>
        </p:spPr>
        <p:txBody>
          <a:bodyPr wrap="none">
            <a:spAutoFit/>
          </a:bodyPr>
          <a:lstStyle/>
          <a:p>
            <a:pPr algn="ctr"/>
            <a:r>
              <a:rPr lang="en-US" sz="4000" b="1" dirty="0" smtClean="0">
                <a:solidFill>
                  <a:srgbClr val="002060"/>
                </a:solidFill>
                <a:latin typeface="Arial" panose="020B0604020202020204" pitchFamily="34" charset="0"/>
                <a:cs typeface="Arial" panose="020B0604020202020204" pitchFamily="34" charset="0"/>
              </a:rPr>
              <a:t>Chet </a:t>
            </a:r>
            <a:r>
              <a:rPr lang="en-US" sz="4000" b="1" dirty="0" err="1" smtClean="0">
                <a:solidFill>
                  <a:srgbClr val="002060"/>
                </a:solidFill>
                <a:latin typeface="Arial" panose="020B0604020202020204" pitchFamily="34" charset="0"/>
                <a:cs typeface="Arial" panose="020B0604020202020204" pitchFamily="34" charset="0"/>
              </a:rPr>
              <a:t>tillarini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o’rganish</a:t>
            </a:r>
            <a:r>
              <a:rPr lang="en-US" sz="4000" b="1" dirty="0" smtClean="0">
                <a:solidFill>
                  <a:srgbClr val="002060"/>
                </a:solidFill>
                <a:latin typeface="Arial" panose="020B0604020202020204" pitchFamily="34" charset="0"/>
                <a:cs typeface="Arial" panose="020B0604020202020204" pitchFamily="34" charset="0"/>
              </a:rPr>
              <a:t> </a:t>
            </a:r>
            <a:endParaRPr lang="ru-RU" sz="4000" b="1" dirty="0">
              <a:solidFill>
                <a:srgbClr val="002060"/>
              </a:solidFill>
              <a:latin typeface="Arial" panose="020B0604020202020204" pitchFamily="34" charset="0"/>
              <a:cs typeface="Arial" panose="020B0604020202020204" pitchFamily="34" charset="0"/>
            </a:endParaRPr>
          </a:p>
        </p:txBody>
      </p:sp>
      <p:sp>
        <p:nvSpPr>
          <p:cNvPr id="3" name="Прямоугольник 2"/>
          <p:cNvSpPr/>
          <p:nvPr/>
        </p:nvSpPr>
        <p:spPr>
          <a:xfrm>
            <a:off x="285750" y="1983035"/>
            <a:ext cx="8662579" cy="3970318"/>
          </a:xfrm>
          <a:prstGeom prst="rect">
            <a:avLst/>
          </a:prstGeom>
        </p:spPr>
        <p:txBody>
          <a:bodyPr wrap="square">
            <a:spAutoFit/>
          </a:bodyPr>
          <a:lstStyle/>
          <a:p>
            <a:r>
              <a:rPr lang="fr-FR" sz="2800" b="1" dirty="0">
                <a:solidFill>
                  <a:srgbClr val="0070C0"/>
                </a:solidFill>
                <a:latin typeface="Arial" panose="020B0604020202020204" pitchFamily="34" charset="0"/>
                <a:cs typeface="Arial" panose="020B0604020202020204" pitchFamily="34" charset="0"/>
              </a:rPr>
              <a:t>Les linguistes disent qu'il existe plus de 6 000 langues dans le monde. Les trois langues les plus courantes sont le chinois, l'anglais et l'espagnol. Le nombre de dialectes est également très important. Il existe trois régions en France où les dialectes locaux sont parlés. Il s'agit du dialecte de la Provence (région Provence), de la langue d'oc (sud de la France) et de la langue d'oïl (nord et centre du pays).</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4238" y="1306323"/>
            <a:ext cx="2661871" cy="2661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89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7874" y="1044821"/>
            <a:ext cx="7302539" cy="5632311"/>
          </a:xfrm>
          <a:prstGeom prst="rect">
            <a:avLst/>
          </a:prstGeom>
        </p:spPr>
        <p:txBody>
          <a:bodyPr wrap="square">
            <a:spAutoFit/>
          </a:bodyPr>
          <a:lstStyle/>
          <a:p>
            <a:r>
              <a:rPr lang="fr-FR" sz="3600" b="1" dirty="0">
                <a:solidFill>
                  <a:srgbClr val="0070C0"/>
                </a:solidFill>
                <a:latin typeface="Arial" panose="020B0604020202020204" pitchFamily="34" charset="0"/>
                <a:cs typeface="Arial" panose="020B0604020202020204" pitchFamily="34" charset="0"/>
              </a:rPr>
              <a:t>L'apprentissage des langues étrangères est très important dans le monde moderne. Beaucoup de gens apprennent les langues pour le travail, mais je suis sûr qu'à l'ère de la mondialisation, les langues sont utiles non seulement pour leur carrière, mais aussi pour voyager et visiter d'autres pays.</a:t>
            </a:r>
            <a:endParaRPr lang="ru-RU" sz="3600" b="1" dirty="0">
              <a:solidFill>
                <a:srgbClr val="0070C0"/>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96" y="4462824"/>
            <a:ext cx="3138121" cy="2035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2244" y="953716"/>
            <a:ext cx="3041373" cy="304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91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96" y="1074728"/>
            <a:ext cx="2995006" cy="2995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694175" y="1464874"/>
            <a:ext cx="8160667" cy="4524315"/>
          </a:xfrm>
          <a:prstGeom prst="rect">
            <a:avLst/>
          </a:prstGeom>
        </p:spPr>
        <p:txBody>
          <a:bodyPr wrap="square">
            <a:spAutoFit/>
          </a:bodyPr>
          <a:lstStyle/>
          <a:p>
            <a:r>
              <a:rPr lang="fr-FR" sz="3200" b="1" dirty="0">
                <a:solidFill>
                  <a:srgbClr val="0070C0"/>
                </a:solidFill>
                <a:latin typeface="Arial" panose="020B0604020202020204" pitchFamily="34" charset="0"/>
                <a:cs typeface="Arial" panose="020B0604020202020204" pitchFamily="34" charset="0"/>
              </a:rPr>
              <a:t>   Pour mieux comprendre la culture des autres pays, vous devez connaître la langue. Même si une personne n'a pas la possibilité de voyager beaucoup, cette formation est également très importante pour élargir ses horizons et rendre la vie plus intéressante. On dit que l'apprentissage des langues étrangères améliore également notre mémoire.</a:t>
            </a:r>
            <a:endParaRPr lang="ru-RU" sz="3200" b="1" dirty="0">
              <a:solidFill>
                <a:srgbClr val="0070C0"/>
              </a:solidFill>
              <a:latin typeface="Arial" panose="020B0604020202020204" pitchFamily="34" charset="0"/>
              <a:cs typeface="Arial" panose="020B0604020202020204" pitchFamily="34" charset="0"/>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76" y="4069734"/>
            <a:ext cx="3249726" cy="24626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21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0136" y="4652939"/>
            <a:ext cx="6092432" cy="220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4460" y="1100353"/>
            <a:ext cx="11523785" cy="3046988"/>
          </a:xfrm>
          <a:prstGeom prst="rect">
            <a:avLst/>
          </a:prstGeom>
        </p:spPr>
        <p:txBody>
          <a:bodyPr wrap="square">
            <a:spAutoFit/>
          </a:bodyPr>
          <a:lstStyle/>
          <a:p>
            <a:r>
              <a:rPr lang="fr-FR" sz="3200" b="1" dirty="0">
                <a:solidFill>
                  <a:srgbClr val="0070C0"/>
                </a:solidFill>
                <a:latin typeface="Arial" panose="020B0604020202020204" pitchFamily="34" charset="0"/>
                <a:cs typeface="Arial" panose="020B0604020202020204" pitchFamily="34" charset="0"/>
              </a:rPr>
              <a:t>Pour comprendre la culture d'autres pays, vous devez connaître les langues étrangères. Vous pouvez correspondre ou parler avec des locuteurs natifs, regarder des films, utiliser des programmes pour mémoriser des mots. Le travail n'est pas facile et prend du temps, mais l'apprentissage est vraiment amusant!</a:t>
            </a:r>
          </a:p>
        </p:txBody>
      </p:sp>
    </p:spTree>
    <p:extLst>
      <p:ext uri="{BB962C8B-B14F-4D97-AF65-F5344CB8AC3E}">
        <p14:creationId xmlns:p14="http://schemas.microsoft.com/office/powerpoint/2010/main" val="233508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5430"/>
            <a:ext cx="5732585" cy="573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907" y="1111861"/>
            <a:ext cx="5619750"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4FC02120-1957-43CB-A834-DF4A359FEA2E}"/>
              </a:ext>
            </a:extLst>
          </p:cNvPr>
          <p:cNvPicPr>
            <a:picLocks noChangeAspect="1"/>
          </p:cNvPicPr>
          <p:nvPr/>
        </p:nvPicPr>
        <p:blipFill>
          <a:blip r:embed="rId3"/>
          <a:stretch>
            <a:fillRect/>
          </a:stretch>
        </p:blipFill>
        <p:spPr>
          <a:xfrm>
            <a:off x="4308732" y="1114747"/>
            <a:ext cx="1816765" cy="774259"/>
          </a:xfrm>
          <a:prstGeom prst="rect">
            <a:avLst/>
          </a:prstGeom>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3502"/>
          <a:stretch/>
        </p:blipFill>
        <p:spPr bwMode="auto">
          <a:xfrm>
            <a:off x="4308732" y="1114747"/>
            <a:ext cx="7616336" cy="532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51908" y="1456574"/>
            <a:ext cx="5269022" cy="3158271"/>
          </a:xfrm>
        </p:spPr>
        <p:txBody>
          <a:bodyPr/>
          <a:lstStyle/>
          <a:p>
            <a:r>
              <a:rPr lang="en-US" b="1" dirty="0" err="1">
                <a:solidFill>
                  <a:srgbClr val="F33D68"/>
                </a:solidFill>
                <a:latin typeface="Arial" pitchFamily="34" charset="0"/>
                <a:cs typeface="Arial" pitchFamily="34" charset="0"/>
              </a:rPr>
              <a:t>Quand</a:t>
            </a:r>
            <a:r>
              <a:rPr lang="en-US" b="1" dirty="0">
                <a:solidFill>
                  <a:srgbClr val="F33D68"/>
                </a:solidFill>
                <a:latin typeface="Arial" pitchFamily="34" charset="0"/>
                <a:cs typeface="Arial" pitchFamily="34" charset="0"/>
              </a:rPr>
              <a:t> </a:t>
            </a:r>
            <a:r>
              <a:rPr lang="en-US" b="1" dirty="0" err="1">
                <a:solidFill>
                  <a:srgbClr val="F33D68"/>
                </a:solidFill>
                <a:latin typeface="Arial" pitchFamily="34" charset="0"/>
                <a:cs typeface="Arial" pitchFamily="34" charset="0"/>
              </a:rPr>
              <a:t>vous</a:t>
            </a:r>
            <a:r>
              <a:rPr lang="en-US" b="1" dirty="0">
                <a:solidFill>
                  <a:srgbClr val="F33D68"/>
                </a:solidFill>
                <a:latin typeface="Arial" pitchFamily="34" charset="0"/>
                <a:cs typeface="Arial" pitchFamily="34" charset="0"/>
              </a:rPr>
              <a:t> </a:t>
            </a:r>
            <a:r>
              <a:rPr lang="en-US" b="1" dirty="0" err="1">
                <a:solidFill>
                  <a:srgbClr val="F33D68"/>
                </a:solidFill>
                <a:latin typeface="Arial" pitchFamily="34" charset="0"/>
                <a:cs typeface="Arial" pitchFamily="34" charset="0"/>
              </a:rPr>
              <a:t>parlez</a:t>
            </a:r>
            <a:r>
              <a:rPr lang="en-US" b="1" dirty="0">
                <a:solidFill>
                  <a:srgbClr val="F33D68"/>
                </a:solidFill>
                <a:latin typeface="Arial" pitchFamily="34" charset="0"/>
                <a:cs typeface="Arial" pitchFamily="34" charset="0"/>
              </a:rPr>
              <a:t> fran</a:t>
            </a:r>
            <a:r>
              <a:rPr lang="fr-FR" b="1" dirty="0">
                <a:solidFill>
                  <a:srgbClr val="F33D68"/>
                </a:solidFill>
                <a:latin typeface="Arial" pitchFamily="34" charset="0"/>
                <a:cs typeface="Arial" pitchFamily="34" charset="0"/>
              </a:rPr>
              <a:t>ç</a:t>
            </a:r>
            <a:r>
              <a:rPr lang="en-US" b="1" dirty="0">
                <a:solidFill>
                  <a:srgbClr val="F33D68"/>
                </a:solidFill>
                <a:latin typeface="Arial" pitchFamily="34" charset="0"/>
                <a:cs typeface="Arial" pitchFamily="34" charset="0"/>
              </a:rPr>
              <a:t>ais?</a:t>
            </a:r>
            <a:endParaRPr lang="ru-RU" b="1" dirty="0">
              <a:solidFill>
                <a:srgbClr val="F33D68"/>
              </a:solidFill>
              <a:latin typeface="Arial" pitchFamily="34" charset="0"/>
              <a:cs typeface="Arial" pitchFamily="34" charset="0"/>
            </a:endParaRPr>
          </a:p>
        </p:txBody>
      </p:sp>
    </p:spTree>
    <p:extLst>
      <p:ext uri="{BB962C8B-B14F-4D97-AF65-F5344CB8AC3E}">
        <p14:creationId xmlns:p14="http://schemas.microsoft.com/office/powerpoint/2010/main" val="27704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ablon">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Shablon</Template>
  <TotalTime>1024</TotalTime>
  <Words>386</Words>
  <Application>Microsoft Office PowerPoint</Application>
  <PresentationFormat>Широкоэкранный</PresentationFormat>
  <Paragraphs>41</Paragraphs>
  <Slides>22</Slides>
  <Notes>5</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Calibri</vt:lpstr>
      <vt:lpstr>Calibri Light</vt:lpstr>
      <vt:lpstr>Times New Roman</vt:lpstr>
      <vt:lpstr>Wingdings</vt:lpstr>
      <vt:lpstr>Shablon</vt:lpstr>
      <vt:lpstr>Презентация PowerPoint</vt:lpstr>
      <vt:lpstr>Lisez!</vt:lpstr>
      <vt:lpstr>      </vt:lpstr>
      <vt:lpstr>Презентация PowerPoint</vt:lpstr>
      <vt:lpstr>Презентация PowerPoint</vt:lpstr>
      <vt:lpstr>Презентация PowerPoint</vt:lpstr>
      <vt:lpstr>Презентация PowerPoint</vt:lpstr>
      <vt:lpstr>Презентация PowerPoint</vt:lpstr>
      <vt:lpstr>Quand vous parlez français?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Документы</dc:creator>
  <cp:lastModifiedBy>Пользователь</cp:lastModifiedBy>
  <cp:revision>96</cp:revision>
  <dcterms:created xsi:type="dcterms:W3CDTF">2020-09-24T15:27:08Z</dcterms:created>
  <dcterms:modified xsi:type="dcterms:W3CDTF">2020-12-02T03:53:37Z</dcterms:modified>
</cp:coreProperties>
</file>