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6" r:id="rId2"/>
    <p:sldId id="360" r:id="rId3"/>
    <p:sldId id="327" r:id="rId4"/>
    <p:sldId id="316" r:id="rId5"/>
    <p:sldId id="293" r:id="rId6"/>
    <p:sldId id="345" r:id="rId7"/>
    <p:sldId id="359" r:id="rId8"/>
    <p:sldId id="346" r:id="rId9"/>
    <p:sldId id="347" r:id="rId10"/>
    <p:sldId id="357" r:id="rId11"/>
    <p:sldId id="348" r:id="rId12"/>
    <p:sldId id="349" r:id="rId13"/>
    <p:sldId id="351" r:id="rId14"/>
    <p:sldId id="358" r:id="rId15"/>
    <p:sldId id="350" r:id="rId16"/>
    <p:sldId id="352" r:id="rId17"/>
    <p:sldId id="361" r:id="rId18"/>
    <p:sldId id="258" r:id="rId19"/>
    <p:sldId id="315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30" autoAdjust="0"/>
    <p:restoredTop sz="98779" autoAdjust="0"/>
  </p:normalViewPr>
  <p:slideViewPr>
    <p:cSldViewPr snapToGrid="0">
      <p:cViewPr varScale="1">
        <p:scale>
          <a:sx n="71" d="100"/>
          <a:sy n="71" d="100"/>
        </p:scale>
        <p:origin x="77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9" y="96317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9499" y="1814272"/>
            <a:ext cx="12171725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s’amuse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beaucoup 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176771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853" y="2904913"/>
            <a:ext cx="8090639" cy="333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94"/>
          <a:stretch/>
        </p:blipFill>
        <p:spPr bwMode="auto">
          <a:xfrm>
            <a:off x="376108" y="1779372"/>
            <a:ext cx="11078605" cy="310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1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46" b="37502"/>
          <a:stretch/>
        </p:blipFill>
        <p:spPr bwMode="auto">
          <a:xfrm>
            <a:off x="534943" y="1289479"/>
            <a:ext cx="11043337" cy="44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03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23"/>
          <a:stretch/>
        </p:blipFill>
        <p:spPr bwMode="auto">
          <a:xfrm>
            <a:off x="287809" y="1742303"/>
            <a:ext cx="11569921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1" y="1543694"/>
            <a:ext cx="11450773" cy="365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6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5" y="1587973"/>
            <a:ext cx="11895181" cy="3175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131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0" b="13454"/>
          <a:stretch/>
        </p:blipFill>
        <p:spPr bwMode="auto">
          <a:xfrm>
            <a:off x="0" y="1210960"/>
            <a:ext cx="11681255" cy="539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804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5856"/>
          <a:stretch/>
        </p:blipFill>
        <p:spPr bwMode="auto">
          <a:xfrm>
            <a:off x="263610" y="1158446"/>
            <a:ext cx="11771869" cy="478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18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784"/>
          <a:stretch/>
        </p:blipFill>
        <p:spPr bwMode="auto">
          <a:xfrm>
            <a:off x="0" y="1519880"/>
            <a:ext cx="11586519" cy="401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922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73203" y="1810963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les activités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fr-FR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 nouveaux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283" y="3385540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266" y="1203970"/>
            <a:ext cx="1348301" cy="52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3" y="1904227"/>
            <a:ext cx="11755842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752" y="3232547"/>
            <a:ext cx="7844352" cy="322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15520" y="3126861"/>
            <a:ext cx="622300" cy="502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7" y="2235068"/>
            <a:ext cx="12015316" cy="263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2002824"/>
            <a:ext cx="11900175" cy="301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6"/>
          <a:stretch/>
        </p:blipFill>
        <p:spPr bwMode="auto">
          <a:xfrm>
            <a:off x="0" y="1864068"/>
            <a:ext cx="11923321" cy="30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01"/>
          <a:stretch/>
        </p:blipFill>
        <p:spPr bwMode="auto">
          <a:xfrm>
            <a:off x="2027024" y="1230408"/>
            <a:ext cx="8500933" cy="4462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0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265"/>
          <a:stretch/>
        </p:blipFill>
        <p:spPr bwMode="auto">
          <a:xfrm>
            <a:off x="203114" y="1315222"/>
            <a:ext cx="11807654" cy="3528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" t="37405" r="2247" b="35409"/>
          <a:stretch/>
        </p:blipFill>
        <p:spPr bwMode="auto">
          <a:xfrm>
            <a:off x="197707" y="1977080"/>
            <a:ext cx="11582519" cy="261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1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1750</TotalTime>
  <Words>25</Words>
  <Application>Microsoft Office PowerPoint</Application>
  <PresentationFormat>Широкоэкранный</PresentationFormat>
  <Paragraphs>11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176</cp:revision>
  <dcterms:created xsi:type="dcterms:W3CDTF">2020-09-24T15:27:08Z</dcterms:created>
  <dcterms:modified xsi:type="dcterms:W3CDTF">2021-02-26T12:36:55Z</dcterms:modified>
</cp:coreProperties>
</file>