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6" r:id="rId2"/>
    <p:sldId id="327" r:id="rId3"/>
    <p:sldId id="316" r:id="rId4"/>
    <p:sldId id="318" r:id="rId5"/>
    <p:sldId id="310" r:id="rId6"/>
    <p:sldId id="336" r:id="rId7"/>
    <p:sldId id="337" r:id="rId8"/>
    <p:sldId id="338" r:id="rId9"/>
    <p:sldId id="339" r:id="rId10"/>
    <p:sldId id="340" r:id="rId11"/>
    <p:sldId id="293" r:id="rId12"/>
    <p:sldId id="324" r:id="rId13"/>
    <p:sldId id="311" r:id="rId14"/>
    <p:sldId id="328" r:id="rId15"/>
    <p:sldId id="343" r:id="rId16"/>
    <p:sldId id="341" r:id="rId17"/>
    <p:sldId id="342" r:id="rId18"/>
    <p:sldId id="258" r:id="rId19"/>
    <p:sldId id="315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9" autoAdjust="0"/>
    <p:restoredTop sz="98779" autoAdjust="0"/>
  </p:normalViewPr>
  <p:slideViewPr>
    <p:cSldViewPr snapToGrid="0">
      <p:cViewPr varScale="1">
        <p:scale>
          <a:sx n="72" d="100"/>
          <a:sy n="72" d="100"/>
        </p:scale>
        <p:origin x="99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2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" r="8880" b="8393"/>
          <a:stretch/>
        </p:blipFill>
        <p:spPr bwMode="auto">
          <a:xfrm>
            <a:off x="3973945" y="2732512"/>
            <a:ext cx="3978141" cy="41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062189" y="81620"/>
            <a:ext cx="2292351" cy="14395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062188" y="111014"/>
            <a:ext cx="2292352" cy="141015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endParaRPr lang="en-US" sz="2000" b="1" spc="21" dirty="0">
              <a:solidFill>
                <a:srgbClr val="FEFEFE"/>
              </a:solidFill>
              <a:latin typeface="Arial"/>
              <a:cs typeface="Arial"/>
            </a:endParaRPr>
          </a:p>
          <a:p>
            <a:pPr algn="ctr"/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5-classe</a:t>
            </a:r>
            <a:endParaRPr sz="28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18134" y="1781195"/>
            <a:ext cx="10986269" cy="178414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vélo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jours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04" y="81620"/>
            <a:ext cx="61690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0" y="3797882"/>
            <a:ext cx="569777" cy="17982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1" y="1781195"/>
            <a:ext cx="569777" cy="18520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</p:spTree>
    <p:extLst>
      <p:ext uri="{BB962C8B-B14F-4D97-AF65-F5344CB8AC3E}">
        <p14:creationId xmlns:p14="http://schemas.microsoft.com/office/powerpoint/2010/main" val="8124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1" t="60022" r="5360" b="8083"/>
          <a:stretch/>
        </p:blipFill>
        <p:spPr bwMode="auto">
          <a:xfrm>
            <a:off x="1452282" y="1273850"/>
            <a:ext cx="9520517" cy="55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79060" y="1120587"/>
            <a:ext cx="2506476" cy="77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7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5" y="1531004"/>
            <a:ext cx="11784672" cy="417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761286"/>
            <a:ext cx="566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6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BCE206-26D1-4359-AF6F-9C88E5CD2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52" y="1030356"/>
            <a:ext cx="7593496" cy="569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153C1-EDEF-455D-B9E0-024B80E59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92" y="1012961"/>
            <a:ext cx="7028415" cy="57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1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8" b="5386"/>
          <a:stretch/>
        </p:blipFill>
        <p:spPr bwMode="auto">
          <a:xfrm>
            <a:off x="788894" y="1004048"/>
            <a:ext cx="11098306" cy="58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51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3"/>
          <a:stretch/>
        </p:blipFill>
        <p:spPr bwMode="auto">
          <a:xfrm>
            <a:off x="1993527" y="1165133"/>
            <a:ext cx="8154520" cy="518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7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07"/>
          <a:stretch/>
        </p:blipFill>
        <p:spPr bwMode="auto">
          <a:xfrm>
            <a:off x="2836208" y="1407069"/>
            <a:ext cx="6630520" cy="545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0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215347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l’activité 4,5,6 à la page 67.</a:t>
            </a: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mots nouveaux. 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325" y="2650434"/>
            <a:ext cx="1808172" cy="22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92" y="-67030"/>
            <a:ext cx="3671355" cy="19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2" t="30629" r="26863" b="15514"/>
          <a:stretch/>
        </p:blipFill>
        <p:spPr bwMode="auto">
          <a:xfrm>
            <a:off x="8934871" y="4068155"/>
            <a:ext cx="3041975" cy="246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7" r="9755"/>
          <a:stretch/>
        </p:blipFill>
        <p:spPr bwMode="auto">
          <a:xfrm>
            <a:off x="1093694" y="982575"/>
            <a:ext cx="10650071" cy="73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6" y="1716064"/>
            <a:ext cx="8985017" cy="402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3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319"/>
            <a:ext cx="8602344" cy="391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980" y="1958790"/>
            <a:ext cx="34290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713939"/>
            <a:ext cx="11263804" cy="371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1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EB5018-44BF-4E1A-997F-A2D321078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2960">
            <a:off x="3586210" y="994550"/>
            <a:ext cx="1535330" cy="7744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354B7B-98B2-45CC-A8DC-5F5232E54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06673"/>
            <a:ext cx="1694936" cy="51798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798"/>
            <a:ext cx="12090841" cy="360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9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90" y="1604963"/>
            <a:ext cx="11149877" cy="350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08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571906"/>
            <a:ext cx="10706374" cy="396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15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20567" r="5904" b="36035"/>
          <a:stretch/>
        </p:blipFill>
        <p:spPr bwMode="auto">
          <a:xfrm>
            <a:off x="251013" y="1183341"/>
            <a:ext cx="11331387" cy="548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2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61874" r="63246" b="8148"/>
          <a:stretch/>
        </p:blipFill>
        <p:spPr bwMode="auto">
          <a:xfrm>
            <a:off x="3281080" y="1178118"/>
            <a:ext cx="5844990" cy="567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1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1349</TotalTime>
  <Words>30</Words>
  <Application>Microsoft Office PowerPoint</Application>
  <PresentationFormat>Широкоэкранный</PresentationFormat>
  <Paragraphs>12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ILYOS</cp:lastModifiedBy>
  <cp:revision>137</cp:revision>
  <dcterms:created xsi:type="dcterms:W3CDTF">2020-09-24T15:27:08Z</dcterms:created>
  <dcterms:modified xsi:type="dcterms:W3CDTF">2020-12-29T02:09:44Z</dcterms:modified>
</cp:coreProperties>
</file>