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26" r:id="rId2"/>
    <p:sldId id="327" r:id="rId3"/>
    <p:sldId id="316" r:id="rId4"/>
    <p:sldId id="318" r:id="rId5"/>
    <p:sldId id="310" r:id="rId6"/>
    <p:sldId id="336" r:id="rId7"/>
    <p:sldId id="337" r:id="rId8"/>
    <p:sldId id="338" r:id="rId9"/>
    <p:sldId id="339" r:id="rId10"/>
    <p:sldId id="340" r:id="rId11"/>
    <p:sldId id="293" r:id="rId12"/>
    <p:sldId id="324" r:id="rId13"/>
    <p:sldId id="311" r:id="rId14"/>
    <p:sldId id="328" r:id="rId15"/>
    <p:sldId id="343" r:id="rId16"/>
    <p:sldId id="341" r:id="rId17"/>
    <p:sldId id="342" r:id="rId18"/>
    <p:sldId id="258" r:id="rId19"/>
    <p:sldId id="315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49" autoAdjust="0"/>
    <p:restoredTop sz="98779" autoAdjust="0"/>
  </p:normalViewPr>
  <p:slideViewPr>
    <p:cSldViewPr snapToGrid="0">
      <p:cViewPr varScale="1">
        <p:scale>
          <a:sx n="72" d="100"/>
          <a:sy n="72" d="100"/>
        </p:scale>
        <p:origin x="99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323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9" r="8880" b="8393"/>
          <a:stretch/>
        </p:blipFill>
        <p:spPr bwMode="auto">
          <a:xfrm>
            <a:off x="3973945" y="2732512"/>
            <a:ext cx="3978141" cy="412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4537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062189" y="81620"/>
            <a:ext cx="2292351" cy="14395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062188" y="111014"/>
            <a:ext cx="2292352" cy="141015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/>
            <a:endParaRPr lang="en-US" sz="2000" b="1" spc="21" dirty="0">
              <a:solidFill>
                <a:srgbClr val="FEFEFE"/>
              </a:solidFill>
              <a:latin typeface="Arial"/>
              <a:cs typeface="Arial"/>
            </a:endParaRPr>
          </a:p>
          <a:p>
            <a:pPr algn="ctr"/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5-classe</a:t>
            </a:r>
            <a:endParaRPr sz="2800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18134" y="1781195"/>
            <a:ext cx="10986269" cy="178414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6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fais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vélo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tous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jours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104" y="81620"/>
            <a:ext cx="616902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3410" y="3797882"/>
            <a:ext cx="569777" cy="17982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3411" y="1781195"/>
            <a:ext cx="569777" cy="18520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/>
          </a:p>
          <a:p>
            <a:endParaRPr lang="ru-RU" sz="2396" dirty="0"/>
          </a:p>
          <a:p>
            <a:endParaRPr lang="ru-RU" sz="2396" dirty="0"/>
          </a:p>
          <a:p>
            <a:endParaRPr sz="2396" dirty="0"/>
          </a:p>
        </p:txBody>
      </p:sp>
    </p:spTree>
    <p:extLst>
      <p:ext uri="{BB962C8B-B14F-4D97-AF65-F5344CB8AC3E}">
        <p14:creationId xmlns:p14="http://schemas.microsoft.com/office/powerpoint/2010/main" val="81242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61" t="60022" r="5360" b="8083"/>
          <a:stretch/>
        </p:blipFill>
        <p:spPr bwMode="auto">
          <a:xfrm>
            <a:off x="1452282" y="1273850"/>
            <a:ext cx="9520517" cy="55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2779060" y="1120587"/>
            <a:ext cx="2506476" cy="772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07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64" y="2062300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59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35" y="1531004"/>
            <a:ext cx="11784672" cy="4170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1761286"/>
            <a:ext cx="566737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768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BCE206-26D1-4359-AF6F-9C88E5CD2F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852" y="1030356"/>
            <a:ext cx="7593496" cy="569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8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8153C1-EDEF-455D-B9E0-024B80E59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792" y="1012961"/>
            <a:ext cx="7028415" cy="574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817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58" b="5386"/>
          <a:stretch/>
        </p:blipFill>
        <p:spPr bwMode="auto">
          <a:xfrm>
            <a:off x="788894" y="1004048"/>
            <a:ext cx="11098306" cy="5853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651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393"/>
          <a:stretch/>
        </p:blipFill>
        <p:spPr bwMode="auto">
          <a:xfrm>
            <a:off x="1993527" y="1165133"/>
            <a:ext cx="8154520" cy="5183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575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607"/>
          <a:stretch/>
        </p:blipFill>
        <p:spPr bwMode="auto">
          <a:xfrm>
            <a:off x="2836208" y="1407069"/>
            <a:ext cx="6630520" cy="545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504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58803" y="1625826"/>
            <a:ext cx="11262896" cy="215347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l’activité 4,5,6 à la page 67.</a:t>
            </a: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Apprenez l</a:t>
            </a:r>
            <a:r>
              <a:rPr lang="fr-FR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mots nouveaux. 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4325" y="2650434"/>
            <a:ext cx="1808172" cy="221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692" y="-67030"/>
            <a:ext cx="3671355" cy="1939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78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2" t="30629" r="26863" b="15514"/>
          <a:stretch/>
        </p:blipFill>
        <p:spPr bwMode="auto">
          <a:xfrm>
            <a:off x="8934871" y="4068155"/>
            <a:ext cx="3041975" cy="2467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27" r="9755"/>
          <a:stretch/>
        </p:blipFill>
        <p:spPr bwMode="auto">
          <a:xfrm>
            <a:off x="1093694" y="982575"/>
            <a:ext cx="10650071" cy="733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76" y="1716064"/>
            <a:ext cx="8985017" cy="4026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031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3319"/>
            <a:ext cx="8602344" cy="3917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980" y="1958790"/>
            <a:ext cx="3429000" cy="438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27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1713939"/>
            <a:ext cx="11263804" cy="371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018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1EB5018-44BF-4E1A-997F-A2D321078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22960">
            <a:off x="3586210" y="994550"/>
            <a:ext cx="1535330" cy="77449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D354B7B-98B2-45CC-A8DC-5F5232E54A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006673"/>
            <a:ext cx="1694936" cy="517986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1798"/>
            <a:ext cx="12090841" cy="3602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591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90" y="1604963"/>
            <a:ext cx="11149877" cy="350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408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1571906"/>
            <a:ext cx="10706374" cy="3968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415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0" t="20567" r="5904" b="36035"/>
          <a:stretch/>
        </p:blipFill>
        <p:spPr bwMode="auto">
          <a:xfrm>
            <a:off x="251013" y="1183341"/>
            <a:ext cx="11331387" cy="5489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02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4" t="61874" r="63246" b="8148"/>
          <a:stretch/>
        </p:blipFill>
        <p:spPr bwMode="auto">
          <a:xfrm>
            <a:off x="3281080" y="1178118"/>
            <a:ext cx="5844990" cy="5679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619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1349</TotalTime>
  <Words>30</Words>
  <Application>Microsoft Office PowerPoint</Application>
  <PresentationFormat>Широкоэкранный</PresentationFormat>
  <Paragraphs>12</Paragraphs>
  <Slides>20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ILYOS</cp:lastModifiedBy>
  <cp:revision>137</cp:revision>
  <dcterms:created xsi:type="dcterms:W3CDTF">2020-09-24T15:27:08Z</dcterms:created>
  <dcterms:modified xsi:type="dcterms:W3CDTF">2020-12-29T02:09:44Z</dcterms:modified>
</cp:coreProperties>
</file>