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6" r:id="rId2"/>
    <p:sldId id="360" r:id="rId3"/>
    <p:sldId id="327" r:id="rId4"/>
    <p:sldId id="316" r:id="rId5"/>
    <p:sldId id="345" r:id="rId6"/>
    <p:sldId id="359" r:id="rId7"/>
    <p:sldId id="346" r:id="rId8"/>
    <p:sldId id="347" r:id="rId9"/>
    <p:sldId id="357" r:id="rId10"/>
    <p:sldId id="348" r:id="rId11"/>
    <p:sldId id="349" r:id="rId12"/>
    <p:sldId id="350" r:id="rId13"/>
    <p:sldId id="351" r:id="rId14"/>
    <p:sldId id="352" r:id="rId15"/>
    <p:sldId id="358" r:id="rId16"/>
    <p:sldId id="361" r:id="rId17"/>
    <p:sldId id="362" r:id="rId18"/>
    <p:sldId id="363" r:id="rId19"/>
    <p:sldId id="258" r:id="rId20"/>
    <p:sldId id="315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0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77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62189" y="96317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9499" y="1814272"/>
            <a:ext cx="12171725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éveil super beau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457" y="2738096"/>
            <a:ext cx="5130083" cy="400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06" y="1807432"/>
            <a:ext cx="11652143" cy="302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6602" y="1007761"/>
            <a:ext cx="51486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</a:rPr>
              <a:t>Comment allez à</a:t>
            </a:r>
            <a:r>
              <a:rPr lang="en-US" sz="4800" b="1" dirty="0">
                <a:solidFill>
                  <a:srgbClr val="002060"/>
                </a:solidFill>
              </a:rPr>
              <a:t>…?</a:t>
            </a:r>
            <a:endParaRPr lang="fr-FR" sz="4800" b="1" dirty="0">
              <a:solidFill>
                <a:srgbClr val="00206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835" y="1887073"/>
            <a:ext cx="58864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48" y="2390775"/>
            <a:ext cx="11868252" cy="118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074" y="3641458"/>
            <a:ext cx="3464834" cy="29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396" y="1529664"/>
            <a:ext cx="10466172" cy="457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804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32" y="1752600"/>
            <a:ext cx="11062901" cy="363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6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99" y="1295916"/>
            <a:ext cx="8559113" cy="5349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18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6" b="73784"/>
          <a:stretch/>
        </p:blipFill>
        <p:spPr bwMode="auto">
          <a:xfrm>
            <a:off x="421673" y="1305697"/>
            <a:ext cx="11477883" cy="439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31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0" b="45642"/>
          <a:stretch/>
        </p:blipFill>
        <p:spPr bwMode="auto">
          <a:xfrm>
            <a:off x="483458" y="1322172"/>
            <a:ext cx="10588196" cy="42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22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53" b="26182"/>
          <a:stretch/>
        </p:blipFill>
        <p:spPr bwMode="auto">
          <a:xfrm>
            <a:off x="170420" y="2113004"/>
            <a:ext cx="12021580" cy="3381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141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15" r="2661" b="5912"/>
          <a:stretch/>
        </p:blipFill>
        <p:spPr bwMode="auto">
          <a:xfrm>
            <a:off x="366583" y="1729947"/>
            <a:ext cx="11825417" cy="352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081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" y="1348946"/>
            <a:ext cx="10010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78" y="1976566"/>
            <a:ext cx="11890845" cy="108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573" y="3624617"/>
            <a:ext cx="3032554" cy="281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668" y="3081394"/>
            <a:ext cx="4577149" cy="3551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29104" y="1733748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à la page 83.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mots nouveaux.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43" y="3277963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5520" y="3126861"/>
            <a:ext cx="622300" cy="50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67" y="1776412"/>
            <a:ext cx="11532729" cy="3747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8" y="1456939"/>
            <a:ext cx="11322136" cy="347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428" y="1548954"/>
            <a:ext cx="2062742" cy="2045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56" y="2071043"/>
            <a:ext cx="2698535" cy="3046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08765" y="1106615"/>
            <a:ext cx="58476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</a:rPr>
              <a:t>Comment on explique les heures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55" y="3490030"/>
            <a:ext cx="2938726" cy="325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716" y="2455979"/>
            <a:ext cx="204787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591" y="2278792"/>
            <a:ext cx="157162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665" y="3922829"/>
            <a:ext cx="139065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606" y="4958792"/>
            <a:ext cx="108585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&quot;horloge reveil l'heure vocabulai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2960559" y="1366749"/>
            <a:ext cx="6430576" cy="486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0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2574325" y="1048008"/>
            <a:ext cx="7138086" cy="539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 bwMode="auto">
          <a:xfrm>
            <a:off x="2787993" y="1268156"/>
            <a:ext cx="7393973" cy="5589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7426"/>
          <a:stretch/>
        </p:blipFill>
        <p:spPr bwMode="auto">
          <a:xfrm>
            <a:off x="2290117" y="1025609"/>
            <a:ext cx="7212227" cy="573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1712</TotalTime>
  <Words>36</Words>
  <Application>Microsoft Office PowerPoint</Application>
  <PresentationFormat>Широкоэкранный</PresentationFormat>
  <Paragraphs>13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174</cp:revision>
  <dcterms:created xsi:type="dcterms:W3CDTF">2020-09-24T15:27:08Z</dcterms:created>
  <dcterms:modified xsi:type="dcterms:W3CDTF">2021-02-23T04:31:39Z</dcterms:modified>
</cp:coreProperties>
</file>