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6" r:id="rId2"/>
    <p:sldId id="360" r:id="rId3"/>
    <p:sldId id="359" r:id="rId4"/>
    <p:sldId id="327" r:id="rId5"/>
    <p:sldId id="316" r:id="rId6"/>
    <p:sldId id="345" r:id="rId7"/>
    <p:sldId id="346" r:id="rId8"/>
    <p:sldId id="347" r:id="rId9"/>
    <p:sldId id="348" r:id="rId10"/>
    <p:sldId id="357" r:id="rId11"/>
    <p:sldId id="293" r:id="rId12"/>
    <p:sldId id="349" r:id="rId13"/>
    <p:sldId id="350" r:id="rId14"/>
    <p:sldId id="351" r:id="rId15"/>
    <p:sldId id="352" r:id="rId16"/>
    <p:sldId id="358" r:id="rId17"/>
    <p:sldId id="258" r:id="rId18"/>
    <p:sldId id="315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0" autoAdjust="0"/>
    <p:restoredTop sz="98779" autoAdjust="0"/>
  </p:normalViewPr>
  <p:slideViewPr>
    <p:cSldViewPr snapToGrid="0">
      <p:cViewPr varScale="1">
        <p:scale>
          <a:sx n="71" d="100"/>
          <a:sy n="71" d="100"/>
        </p:scale>
        <p:origin x="77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062189" y="81620"/>
            <a:ext cx="2292351" cy="14395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062189" y="96317"/>
            <a:ext cx="2292352" cy="141015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5-classe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9499" y="1814272"/>
            <a:ext cx="12171725" cy="76847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musique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préfère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81620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561880" y="3193580"/>
            <a:ext cx="6623297" cy="33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89088"/>
            <a:ext cx="8858250" cy="166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383331"/>
            <a:ext cx="2311400" cy="207733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997893"/>
            <a:ext cx="6216650" cy="35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68" y="1079500"/>
            <a:ext cx="8250795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" r="61979" b="60556"/>
          <a:stretch/>
        </p:blipFill>
        <p:spPr bwMode="auto">
          <a:xfrm>
            <a:off x="850900" y="1066799"/>
            <a:ext cx="10147300" cy="561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0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11-05-familles des instruments de musiques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8" r="62083" b="32014"/>
          <a:stretch/>
        </p:blipFill>
        <p:spPr bwMode="auto">
          <a:xfrm>
            <a:off x="0" y="1397000"/>
            <a:ext cx="11950700" cy="492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11-05-familles des instruments de musiques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1" r="62526" b="2621"/>
          <a:stretch/>
        </p:blipFill>
        <p:spPr bwMode="auto">
          <a:xfrm>
            <a:off x="525460" y="1333500"/>
            <a:ext cx="11310940" cy="50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43870"/>
            <a:ext cx="8293100" cy="585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3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15347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3,4,5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page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77.</a:t>
            </a: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mots nouveaux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43" y="3277963"/>
            <a:ext cx="1808172" cy="22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2" y="-67030"/>
            <a:ext cx="3671355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2"/>
          <a:stretch/>
        </p:blipFill>
        <p:spPr bwMode="auto">
          <a:xfrm>
            <a:off x="1778000" y="1065530"/>
            <a:ext cx="8229600" cy="570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b="7221"/>
          <a:stretch/>
        </p:blipFill>
        <p:spPr bwMode="auto">
          <a:xfrm>
            <a:off x="1765300" y="1053958"/>
            <a:ext cx="8407400" cy="565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" y="1170819"/>
            <a:ext cx="4474641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976" y="5056535"/>
            <a:ext cx="609600" cy="2375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5520" y="3126861"/>
            <a:ext cx="622300" cy="502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3276" y="2214129"/>
            <a:ext cx="889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 musique classique s’est avant tout développée </a:t>
            </a: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 France, Angleterre, Italie, Allemagne et Autriche.</a:t>
            </a:r>
            <a:endParaRPr kumimoji="0" lang="fr-FR" sz="40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488"/>
            <a:ext cx="11788775" cy="38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4" y="3097213"/>
            <a:ext cx="7875013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944563"/>
            <a:ext cx="2714625" cy="237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3502024"/>
            <a:ext cx="7773987" cy="219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858485"/>
            <a:ext cx="3130550" cy="328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6013"/>
            <a:ext cx="8229008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1577974"/>
            <a:ext cx="31369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12" y="3898899"/>
            <a:ext cx="9957513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/>
          <a:stretch/>
        </p:blipFill>
        <p:spPr bwMode="auto">
          <a:xfrm>
            <a:off x="5308600" y="1515378"/>
            <a:ext cx="2311400" cy="238352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0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1513</TotalTime>
  <Words>46</Words>
  <Application>Microsoft Office PowerPoint</Application>
  <PresentationFormat>Широкоэкранный</PresentationFormat>
  <Paragraphs>12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158</cp:revision>
  <dcterms:created xsi:type="dcterms:W3CDTF">2020-09-24T15:27:08Z</dcterms:created>
  <dcterms:modified xsi:type="dcterms:W3CDTF">2021-01-20T05:39:43Z</dcterms:modified>
</cp:coreProperties>
</file>