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327" r:id="rId3"/>
    <p:sldId id="316" r:id="rId4"/>
    <p:sldId id="345" r:id="rId5"/>
    <p:sldId id="346" r:id="rId6"/>
    <p:sldId id="347" r:id="rId7"/>
    <p:sldId id="348" r:id="rId8"/>
    <p:sldId id="349" r:id="rId9"/>
    <p:sldId id="293" r:id="rId10"/>
    <p:sldId id="324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58" r:id="rId19"/>
    <p:sldId id="315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8779" autoAdjust="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16566"/>
          <a:stretch/>
        </p:blipFill>
        <p:spPr bwMode="auto">
          <a:xfrm>
            <a:off x="4927600" y="3137855"/>
            <a:ext cx="5168900" cy="34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2188" y="111014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18134" y="1781195"/>
            <a:ext cx="1098626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partira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voyage!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49"/>
            <a:ext cx="11963400" cy="486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" y="1243206"/>
            <a:ext cx="566737" cy="6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8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333" r="4444" b="58520"/>
          <a:stretch/>
        </p:blipFill>
        <p:spPr bwMode="auto">
          <a:xfrm>
            <a:off x="520700" y="1511299"/>
            <a:ext cx="11404600" cy="36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2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38704" r="6111" b="9259"/>
          <a:stretch/>
        </p:blipFill>
        <p:spPr bwMode="auto">
          <a:xfrm>
            <a:off x="406400" y="1244600"/>
            <a:ext cx="11074400" cy="508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3766"/>
          <a:stretch/>
        </p:blipFill>
        <p:spPr bwMode="auto">
          <a:xfrm>
            <a:off x="1396206" y="1028700"/>
            <a:ext cx="1002109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7" r="13462" b="-1"/>
          <a:stretch/>
        </p:blipFill>
        <p:spPr bwMode="auto">
          <a:xfrm>
            <a:off x="1443038" y="1117599"/>
            <a:ext cx="8920162" cy="544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5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1112945"/>
            <a:ext cx="10136187" cy="559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5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63128" r="39468" b="17716"/>
          <a:stretch/>
        </p:blipFill>
        <p:spPr bwMode="auto">
          <a:xfrm>
            <a:off x="1028700" y="1384299"/>
            <a:ext cx="10439400" cy="458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0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9"/>
          <a:stretch/>
        </p:blipFill>
        <p:spPr bwMode="auto">
          <a:xfrm>
            <a:off x="393700" y="1828800"/>
            <a:ext cx="11610193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3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4,5,6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3" y="3277963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7929" y="3577359"/>
            <a:ext cx="609600" cy="2375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8148" r="7778" b="46852"/>
          <a:stretch/>
        </p:blipFill>
        <p:spPr bwMode="auto">
          <a:xfrm>
            <a:off x="286871" y="1256923"/>
            <a:ext cx="11493500" cy="438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54074" r="2361" b="8703"/>
          <a:stretch/>
        </p:blipFill>
        <p:spPr bwMode="auto">
          <a:xfrm>
            <a:off x="228600" y="1854199"/>
            <a:ext cx="11709400" cy="345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 r="48332" b="74453"/>
          <a:stretch/>
        </p:blipFill>
        <p:spPr bwMode="auto">
          <a:xfrm>
            <a:off x="168275" y="1435100"/>
            <a:ext cx="69564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 t="3286" r="12162" b="77564"/>
          <a:stretch/>
        </p:blipFill>
        <p:spPr bwMode="auto">
          <a:xfrm>
            <a:off x="5060950" y="3568700"/>
            <a:ext cx="6419850" cy="25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r="51563" b="61828"/>
          <a:stretch/>
        </p:blipFill>
        <p:spPr bwMode="auto">
          <a:xfrm>
            <a:off x="0" y="1269999"/>
            <a:ext cx="11012955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22430" r="15452" b="60162"/>
          <a:stretch/>
        </p:blipFill>
        <p:spPr bwMode="auto">
          <a:xfrm>
            <a:off x="1308100" y="3721100"/>
            <a:ext cx="7115784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8" r="31285" b="40348"/>
          <a:stretch/>
        </p:blipFill>
        <p:spPr bwMode="auto">
          <a:xfrm>
            <a:off x="0" y="1257300"/>
            <a:ext cx="11848551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3" t="40579" b="36829"/>
          <a:stretch/>
        </p:blipFill>
        <p:spPr bwMode="auto">
          <a:xfrm>
            <a:off x="2647675" y="3543833"/>
            <a:ext cx="4965700" cy="28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6" r="47118" b="21007"/>
          <a:stretch/>
        </p:blipFill>
        <p:spPr bwMode="auto">
          <a:xfrm>
            <a:off x="346074" y="1841501"/>
            <a:ext cx="10614025" cy="31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pprendre ou comprendre + - ppt video online téléchar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7" r="37227"/>
          <a:stretch/>
        </p:blipFill>
        <p:spPr bwMode="auto">
          <a:xfrm>
            <a:off x="295274" y="1054100"/>
            <a:ext cx="11312525" cy="28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7" r="5450"/>
          <a:stretch/>
        </p:blipFill>
        <p:spPr bwMode="auto">
          <a:xfrm>
            <a:off x="4330700" y="3929372"/>
            <a:ext cx="5511800" cy="272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6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1414</TotalTime>
  <Words>27</Words>
  <Application>Microsoft Office PowerPoint</Application>
  <PresentationFormat>Произвольный</PresentationFormat>
  <Paragraphs>11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Документы</cp:lastModifiedBy>
  <cp:revision>145</cp:revision>
  <dcterms:created xsi:type="dcterms:W3CDTF">2020-09-24T15:27:08Z</dcterms:created>
  <dcterms:modified xsi:type="dcterms:W3CDTF">2021-01-04T18:22:37Z</dcterms:modified>
</cp:coreProperties>
</file>