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6" r:id="rId2"/>
    <p:sldId id="360" r:id="rId3"/>
    <p:sldId id="327" r:id="rId4"/>
    <p:sldId id="316" r:id="rId5"/>
    <p:sldId id="345" r:id="rId6"/>
    <p:sldId id="359" r:id="rId7"/>
    <p:sldId id="346" r:id="rId8"/>
    <p:sldId id="347" r:id="rId9"/>
    <p:sldId id="357" r:id="rId10"/>
    <p:sldId id="348" r:id="rId11"/>
    <p:sldId id="293" r:id="rId12"/>
    <p:sldId id="349" r:id="rId13"/>
    <p:sldId id="350" r:id="rId14"/>
    <p:sldId id="351" r:id="rId15"/>
    <p:sldId id="352" r:id="rId16"/>
    <p:sldId id="358" r:id="rId17"/>
    <p:sldId id="361" r:id="rId18"/>
    <p:sldId id="362" r:id="rId19"/>
    <p:sldId id="258" r:id="rId20"/>
    <p:sldId id="315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0" autoAdjust="0"/>
    <p:restoredTop sz="98779" autoAdjust="0"/>
  </p:normalViewPr>
  <p:slideViewPr>
    <p:cSldViewPr snapToGrid="0">
      <p:cViewPr varScale="1">
        <p:scale>
          <a:sx n="64" d="100"/>
          <a:sy n="64" d="100"/>
        </p:scale>
        <p:origin x="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03" y="2396363"/>
            <a:ext cx="8232561" cy="446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2189" y="81620"/>
            <a:ext cx="2292351" cy="14395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2189" y="96317"/>
            <a:ext cx="2292352" cy="141015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54345" y="1745320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découvre le monde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4166" r="7977" b="76726"/>
          <a:stretch/>
        </p:blipFill>
        <p:spPr bwMode="auto">
          <a:xfrm>
            <a:off x="1124463" y="1705232"/>
            <a:ext cx="9922477" cy="369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и по запросу &quot;parler de ses loisir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1" t="23940" r="6584" b="55228"/>
          <a:stretch/>
        </p:blipFill>
        <p:spPr bwMode="auto">
          <a:xfrm>
            <a:off x="308918" y="1532238"/>
            <a:ext cx="11590642" cy="41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&quot;parler de ses loisir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7" t="45060" r="11668" b="31523"/>
          <a:stretch/>
        </p:blipFill>
        <p:spPr bwMode="auto">
          <a:xfrm>
            <a:off x="407771" y="1359242"/>
            <a:ext cx="11467072" cy="50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&quot;parler de ses loisir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4" t="72212" r="12481" b="6094"/>
          <a:stretch/>
        </p:blipFill>
        <p:spPr bwMode="auto">
          <a:xfrm>
            <a:off x="605481" y="1396314"/>
            <a:ext cx="11142358" cy="454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r="2301" b="47034"/>
          <a:stretch/>
        </p:blipFill>
        <p:spPr bwMode="auto">
          <a:xfrm>
            <a:off x="160638" y="1260389"/>
            <a:ext cx="11602996" cy="46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18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52356" r="5031" b="7156"/>
          <a:stretch/>
        </p:blipFill>
        <p:spPr bwMode="auto">
          <a:xfrm>
            <a:off x="0" y="1902939"/>
            <a:ext cx="11972471" cy="376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3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24448" y="1519881"/>
            <a:ext cx="11668698" cy="404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92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48036" y="1587842"/>
            <a:ext cx="11829281" cy="409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41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858" y="3322607"/>
            <a:ext cx="4633141" cy="353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1114812"/>
            <a:ext cx="6696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8" y="1887882"/>
            <a:ext cx="95154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92" y="4356014"/>
            <a:ext cx="6400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à la page 81.</a:t>
            </a: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mots nouveaux.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3" y="3277963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520" y="3126861"/>
            <a:ext cx="622300" cy="502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" y="1644478"/>
            <a:ext cx="7381135" cy="197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3" y="2632504"/>
            <a:ext cx="3858962" cy="380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3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265" y="3304313"/>
            <a:ext cx="6302460" cy="337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4" y="1514474"/>
            <a:ext cx="8559303" cy="226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7318"/>
            <a:ext cx="8896865" cy="30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9" y="2746870"/>
            <a:ext cx="5029200" cy="326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" y="1318567"/>
            <a:ext cx="10301055" cy="249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2" y="3485120"/>
            <a:ext cx="5103852" cy="302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8" y="1528763"/>
            <a:ext cx="7499777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06" y="3359477"/>
            <a:ext cx="4583328" cy="312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9" y="1495297"/>
            <a:ext cx="80962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78" y="2670604"/>
            <a:ext cx="101536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016" y="3394504"/>
            <a:ext cx="3853378" cy="28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6" y="1262898"/>
            <a:ext cx="5139317" cy="62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3" y="2165650"/>
            <a:ext cx="11757840" cy="116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5" y="3163330"/>
            <a:ext cx="6128949" cy="344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1661</TotalTime>
  <Words>26</Words>
  <Application>Microsoft Office PowerPoint</Application>
  <PresentationFormat>Широкоэкранный</PresentationFormat>
  <Paragraphs>11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169</cp:revision>
  <dcterms:created xsi:type="dcterms:W3CDTF">2020-09-24T15:27:08Z</dcterms:created>
  <dcterms:modified xsi:type="dcterms:W3CDTF">2021-02-19T07:47:18Z</dcterms:modified>
</cp:coreProperties>
</file>