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6" r:id="rId2"/>
    <p:sldId id="360" r:id="rId3"/>
    <p:sldId id="327" r:id="rId4"/>
    <p:sldId id="316" r:id="rId5"/>
    <p:sldId id="345" r:id="rId6"/>
    <p:sldId id="359" r:id="rId7"/>
    <p:sldId id="346" r:id="rId8"/>
    <p:sldId id="347" r:id="rId9"/>
    <p:sldId id="348" r:id="rId10"/>
    <p:sldId id="357" r:id="rId11"/>
    <p:sldId id="293" r:id="rId12"/>
    <p:sldId id="349" r:id="rId13"/>
    <p:sldId id="350" r:id="rId14"/>
    <p:sldId id="351" r:id="rId15"/>
    <p:sldId id="352" r:id="rId16"/>
    <p:sldId id="358" r:id="rId17"/>
    <p:sldId id="361" r:id="rId18"/>
    <p:sldId id="362" r:id="rId19"/>
    <p:sldId id="258" r:id="rId20"/>
    <p:sldId id="315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98779" autoAdjust="0"/>
  </p:normalViewPr>
  <p:slideViewPr>
    <p:cSldViewPr snapToGrid="0">
      <p:cViewPr varScale="1">
        <p:scale>
          <a:sx n="71" d="100"/>
          <a:sy n="71" d="100"/>
        </p:scale>
        <p:origin x="77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062189" y="81620"/>
            <a:ext cx="2292351" cy="14395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062189" y="96317"/>
            <a:ext cx="2292352" cy="141015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endParaRPr lang="en-US" sz="2000" b="1" spc="21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5-classe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9499" y="1814272"/>
            <a:ext cx="12171725" cy="76847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J’adore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campagne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176771"/>
            <a:ext cx="6169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3410" y="3797882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3411" y="1781195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52" y="2775396"/>
            <a:ext cx="5856330" cy="384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4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" t="15645" r="39386" b="69979"/>
          <a:stretch/>
        </p:blipFill>
        <p:spPr bwMode="auto">
          <a:xfrm>
            <a:off x="506627" y="1396312"/>
            <a:ext cx="11195222" cy="404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les vocabulaire de la campagn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9" t="15859" r="4485" b="69954"/>
          <a:stretch/>
        </p:blipFill>
        <p:spPr bwMode="auto">
          <a:xfrm>
            <a:off x="1927653" y="1532238"/>
            <a:ext cx="7846542" cy="43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les vocabulaire de la campagn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29686" r="39742" b="54323"/>
          <a:stretch/>
        </p:blipFill>
        <p:spPr bwMode="auto">
          <a:xfrm>
            <a:off x="444843" y="1433383"/>
            <a:ext cx="10873946" cy="43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&quot;les vocabulaire de la campagn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9" t="29806" r="4376" b="54083"/>
          <a:stretch/>
        </p:blipFill>
        <p:spPr bwMode="auto">
          <a:xfrm>
            <a:off x="1433384" y="1025611"/>
            <a:ext cx="8958649" cy="563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&quot;les vocabulaire de la campagn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5196" r="39911" b="41186"/>
          <a:stretch/>
        </p:blipFill>
        <p:spPr bwMode="auto">
          <a:xfrm>
            <a:off x="197708" y="1433382"/>
            <a:ext cx="11417643" cy="39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les vocabulaire de la campagn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9" t="45316" r="4375" b="41098"/>
          <a:stretch/>
        </p:blipFill>
        <p:spPr bwMode="auto">
          <a:xfrm>
            <a:off x="766120" y="1136820"/>
            <a:ext cx="10305534" cy="53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les vocabulaire de la campagn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t="58541" r="3866" b="25829"/>
          <a:stretch/>
        </p:blipFill>
        <p:spPr bwMode="auto">
          <a:xfrm>
            <a:off x="197707" y="2211858"/>
            <a:ext cx="11790914" cy="28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2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&quot;les vocabulaire de la campagn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73936" r="4716" b="8515"/>
          <a:stretch/>
        </p:blipFill>
        <p:spPr bwMode="auto">
          <a:xfrm>
            <a:off x="234777" y="2125362"/>
            <a:ext cx="11416003" cy="31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4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0" y="1915872"/>
            <a:ext cx="10735318" cy="494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28144" y="1051695"/>
            <a:ext cx="5573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 campagne </a:t>
            </a:r>
          </a:p>
        </p:txBody>
      </p:sp>
    </p:spTree>
    <p:extLst>
      <p:ext uri="{BB962C8B-B14F-4D97-AF65-F5344CB8AC3E}">
        <p14:creationId xmlns:p14="http://schemas.microsoft.com/office/powerpoint/2010/main" val="23242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29104" y="1700143"/>
            <a:ext cx="11262896" cy="215347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l’activité 4,5 à la page 79.</a:t>
            </a: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mots nouveaux. 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14" y="3560350"/>
            <a:ext cx="1808172" cy="22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2" y="-67030"/>
            <a:ext cx="3671355" cy="1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5520" y="3126861"/>
            <a:ext cx="622300" cy="502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1" y="3867663"/>
            <a:ext cx="11898397" cy="250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5" y="1274420"/>
            <a:ext cx="9633506" cy="228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7" y="1085849"/>
            <a:ext cx="11570687" cy="269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29" y="3925750"/>
            <a:ext cx="10653197" cy="234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5" y="1448702"/>
            <a:ext cx="11419971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10" y="3323968"/>
            <a:ext cx="6066406" cy="341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4" y="3454680"/>
            <a:ext cx="5440175" cy="328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2" y="1072979"/>
            <a:ext cx="12025957" cy="568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8" y="1278539"/>
            <a:ext cx="11040429" cy="67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8" y="2367862"/>
            <a:ext cx="11353004" cy="4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" y="3351255"/>
            <a:ext cx="11392719" cy="27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4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8" y="2063708"/>
            <a:ext cx="11801498" cy="27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65" y="1023037"/>
            <a:ext cx="8334118" cy="557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140" y="3073658"/>
            <a:ext cx="2868827" cy="59629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Vocabulaire</a:t>
            </a:r>
          </a:p>
        </p:txBody>
      </p:sp>
    </p:spTree>
    <p:extLst>
      <p:ext uri="{BB962C8B-B14F-4D97-AF65-F5344CB8AC3E}">
        <p14:creationId xmlns:p14="http://schemas.microsoft.com/office/powerpoint/2010/main" val="5820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1637</TotalTime>
  <Words>31</Words>
  <Application>Microsoft Office PowerPoint</Application>
  <PresentationFormat>Широкоэкранный</PresentationFormat>
  <Paragraphs>13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Guljaxon</cp:lastModifiedBy>
  <cp:revision>166</cp:revision>
  <dcterms:created xsi:type="dcterms:W3CDTF">2020-09-24T15:27:08Z</dcterms:created>
  <dcterms:modified xsi:type="dcterms:W3CDTF">2021-02-16T04:40:58Z</dcterms:modified>
</cp:coreProperties>
</file>