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60" r:id="rId12"/>
    <p:sldId id="261" r:id="rId13"/>
    <p:sldId id="262" r:id="rId14"/>
    <p:sldId id="271" r:id="rId15"/>
    <p:sldId id="272" r:id="rId16"/>
    <p:sldId id="274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39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003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759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01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744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707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809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653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221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274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389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02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62" y="104254"/>
            <a:ext cx="11115675" cy="121443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" y="1385889"/>
            <a:ext cx="11115675" cy="4829174"/>
          </a:xfrm>
          <a:ln w="57150" cap="rnd">
            <a:solidFill>
              <a:srgbClr val="7030A0"/>
            </a:solidFill>
            <a:miter lim="800000"/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„Verben „sein“ und „haben“ im Präteritum“</a:t>
            </a:r>
          </a:p>
          <a:p>
            <a:pPr algn="l"/>
            <a:endParaRPr lang="de-DE" sz="4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95543" y="154260"/>
            <a:ext cx="1677307" cy="1114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27" y="208508"/>
            <a:ext cx="1364098" cy="10059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5349" y="3323771"/>
            <a:ext cx="2408129" cy="277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4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29156"/>
            <a:ext cx="11587162" cy="58578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Postkarte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914399"/>
            <a:ext cx="11587162" cy="5700713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24" y="1032556"/>
            <a:ext cx="10479315" cy="5383893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3062516" y="3569264"/>
            <a:ext cx="1321706" cy="39098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387510" y="3913526"/>
            <a:ext cx="1121569" cy="49235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0244591" y="243747"/>
            <a:ext cx="914400" cy="4286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S. </a:t>
            </a:r>
            <a:r>
              <a:rPr lang="de-DE" dirty="0">
                <a:solidFill>
                  <a:schemeClr val="tx1"/>
                </a:solidFill>
              </a:rPr>
              <a:t>8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86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56256"/>
            <a:ext cx="11587162" cy="714375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1088570"/>
            <a:ext cx="11587162" cy="5197929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Präteritum </a:t>
            </a:r>
            <a:r>
              <a:rPr lang="de-DE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ist eine Form der Vergangenheit.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de-DE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Wir verbrauchen es in Erzählungen und </a:t>
            </a:r>
            <a:r>
              <a:rPr lang="de-DE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Beschreibungen</a:t>
            </a:r>
            <a:r>
              <a:rPr lang="de-DE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40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i="1" dirty="0">
                <a:latin typeface="Arial" panose="020B0604020202020204" pitchFamily="34" charset="0"/>
                <a:cs typeface="Arial" panose="020B0604020202020204" pitchFamily="34" charset="0"/>
              </a:rPr>
              <a:t>Einige Verben, zum Beispiel "haben", "sein", und "werden</a:t>
            </a:r>
            <a:r>
              <a:rPr lang="de-DE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", Modalverben </a:t>
            </a:r>
            <a:r>
              <a:rPr lang="de-DE" sz="4000" i="1" dirty="0">
                <a:latin typeface="Arial" panose="020B0604020202020204" pitchFamily="34" charset="0"/>
                <a:cs typeface="Arial" panose="020B0604020202020204" pitchFamily="34" charset="0"/>
              </a:rPr>
              <a:t>werden sehr </a:t>
            </a:r>
            <a:r>
              <a:rPr lang="de-DE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häufig im Präteritum benutzt</a:t>
            </a:r>
            <a:r>
              <a:rPr lang="de-DE" sz="4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8263" y="4114800"/>
            <a:ext cx="2115382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80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33351"/>
            <a:ext cx="11587162" cy="57150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99886"/>
            <a:ext cx="11587162" cy="538661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de-DE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haben“, „sein“ im Präteritum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369409"/>
              </p:ext>
            </p:extLst>
          </p:nvPr>
        </p:nvGraphicFramePr>
        <p:xfrm>
          <a:off x="871539" y="1814286"/>
          <a:ext cx="10529886" cy="4248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1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14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8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08025">
                <a:tc rowSpan="3">
                  <a:txBody>
                    <a:bodyPr/>
                    <a:lstStyle/>
                    <a:p>
                      <a:r>
                        <a:rPr lang="de-DE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Singular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hatte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02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hattest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warst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802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 sie, es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hatte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025">
                <a:tc rowSpan="3"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Plural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hatten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waren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802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hattet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wart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802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 Sie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hatten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waren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en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18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0044" y="128361"/>
            <a:ext cx="11587162" cy="75700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4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921173"/>
            <a:ext cx="11587162" cy="5793951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650302"/>
              </p:ext>
            </p:extLst>
          </p:nvPr>
        </p:nvGraphicFramePr>
        <p:xfrm>
          <a:off x="457200" y="1059542"/>
          <a:ext cx="11372850" cy="551721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04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678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0083">
                <a:tc>
                  <a:txBody>
                    <a:bodyPr/>
                    <a:lstStyle/>
                    <a:p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Max: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Hallo, Monika! Wo            du im Sommer?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0083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Monika: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Hallo, Max! Ich          im Sommerlager.  Und du?    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0083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Max: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            </a:t>
                      </a:r>
                      <a:r>
                        <a:rPr lang="de-DE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bei meinen Großeltern.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0083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Monika: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du viel zu tun?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9433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Max: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Ja,            ich viel zu tun. Wie                deine Ferien?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0083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Monika: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Danke, prima!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652" y="5202015"/>
            <a:ext cx="1499236" cy="13473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037" y="5202015"/>
            <a:ext cx="1103171" cy="134737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854026" y="1080695"/>
            <a:ext cx="12554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warst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52035" y="1963494"/>
            <a:ext cx="89159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55975" y="2850086"/>
            <a:ext cx="100540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32801" y="3771013"/>
            <a:ext cx="157286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Hattest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19234" y="4617242"/>
            <a:ext cx="116249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hatte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01013" y="4617241"/>
            <a:ext cx="148309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waren</a:t>
            </a:r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25547" y="1049398"/>
            <a:ext cx="91243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bist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98521" y="1973638"/>
            <a:ext cx="7986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59367" y="2867988"/>
            <a:ext cx="7986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155975" y="4565516"/>
            <a:ext cx="1140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endParaRPr lang="ru-RU" sz="32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97425" y="3745150"/>
            <a:ext cx="107273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ast</a:t>
            </a:r>
            <a:endParaRPr lang="ru-RU" sz="32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215312" y="4565515"/>
            <a:ext cx="10262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endParaRPr lang="ru-RU" sz="32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71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16114"/>
            <a:ext cx="11587162" cy="567871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98285"/>
            <a:ext cx="11587162" cy="5645377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Antworten Sie auf die Fragen zu den Texten in der Aufgabe 6.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2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1.Wann hatten Franziska, Mira, Otto und Niklas Ferien?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2.Wo waren sie in den Ferien?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28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3.Hatten sie viel zu tun?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28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Wo waren die Kinder nach dem Frühstück?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28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Wann hatten die Kinder Frühstück?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2586037"/>
            <a:ext cx="2671763" cy="35433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2901" y="1948517"/>
            <a:ext cx="1014733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de-DE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Franziska, Mira, Otto und Niklas hatten im Sommer Ferien.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2901" y="2853035"/>
            <a:ext cx="76722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de-DE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waren auf dem Bauernhof in den Ferien.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2901" y="3672870"/>
            <a:ext cx="441980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de-DE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Ja, sie hatten viel zu tun.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6616" y="4525163"/>
            <a:ext cx="86116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de-DE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Kinder waren im Garten nach dem Frühstück.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6616" y="5484413"/>
            <a:ext cx="675537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de-DE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9 Uhr hatten die Kinder Frühstück.</a:t>
            </a:r>
            <a:endParaRPr lang="de-DE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13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29029"/>
            <a:ext cx="11587162" cy="714375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Hausaufgabe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57251"/>
            <a:ext cx="11587162" cy="5772149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Übung 3, Seite 90.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Hier sind zwei Briefe. Schreiben Sie die passenden Wörter in die Lücken.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Berge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velosiped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Dorf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Fische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fotosuratlar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4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513" y="1089480"/>
            <a:ext cx="1565275" cy="1714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326" y="4528457"/>
            <a:ext cx="2811462" cy="194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6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53760"/>
            <a:ext cx="11587162" cy="714375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Hausaufgabe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1001486"/>
            <a:ext cx="11587162" cy="562791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Übung 6,7,  Seite 91.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Setzen Sie Verben – „haben“ und „sein“ im Präteritum ein.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200" y="3067277"/>
            <a:ext cx="3526971" cy="314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8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endParaRPr lang="de-DE" sz="5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endParaRPr lang="de-DE" sz="5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  <p:pic>
        <p:nvPicPr>
          <p:cNvPr id="8" name="Picture 23" descr="кар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 bwMode="auto">
          <a:xfrm rot="11803270">
            <a:off x="1120308" y="4085800"/>
            <a:ext cx="1212829" cy="13554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964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222250"/>
            <a:ext cx="11215687" cy="977900"/>
          </a:xfrm>
          <a:solidFill>
            <a:srgbClr val="00B0F0"/>
          </a:solidFill>
        </p:spPr>
        <p:txBody>
          <a:bodyPr/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473200"/>
            <a:ext cx="11215687" cy="4813300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</a:t>
            </a:r>
            <a:r>
              <a:rPr lang="de-DE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</a:t>
            </a:r>
            <a:endParaRPr lang="de-DE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ergänzen Sätze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Hausaufgabe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457" y="1751012"/>
            <a:ext cx="3953555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7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87076"/>
            <a:ext cx="11587162" cy="714375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4735" y="972230"/>
            <a:ext cx="11587162" cy="5357812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       Übung </a:t>
            </a:r>
            <a:r>
              <a:rPr lang="de-DE" sz="40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2 (a) Ergänzen Sie. Seite 89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566057" y="1787918"/>
            <a:ext cx="2341451" cy="13288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baden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38319" y="4368800"/>
            <a:ext cx="2300288" cy="1260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sitzen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686551" y="1787918"/>
            <a:ext cx="2285999" cy="13252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wandern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041692" y="4306290"/>
            <a:ext cx="2863940" cy="13056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verbringen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20498858">
            <a:off x="2666499" y="1836621"/>
            <a:ext cx="659510" cy="484632"/>
          </a:xfrm>
          <a:prstGeom prst="rightArrow">
            <a:avLst>
              <a:gd name="adj1" fmla="val 50000"/>
              <a:gd name="adj2" fmla="val 405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20480682">
            <a:off x="8862667" y="1965237"/>
            <a:ext cx="636094" cy="484632"/>
          </a:xfrm>
          <a:prstGeom prst="rightArrow">
            <a:avLst>
              <a:gd name="adj1" fmla="val 50000"/>
              <a:gd name="adj2" fmla="val 508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9902385">
            <a:off x="2841658" y="4514183"/>
            <a:ext cx="528637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19218433">
            <a:off x="8504292" y="4147507"/>
            <a:ext cx="64605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455203" y="1591359"/>
            <a:ext cx="16209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 See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52895" y="2562482"/>
            <a:ext cx="17107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 Fluss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35086" y="4000559"/>
            <a:ext cx="28572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 Lagerfeuer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34025" y="5336443"/>
            <a:ext cx="296267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 einem Fluss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488730" y="1652915"/>
            <a:ext cx="21884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 Gebirge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791242" y="5529482"/>
            <a:ext cx="39869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uf einem Bauernhof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004373" y="3784025"/>
            <a:ext cx="280237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 Ferienlager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613310" y="2731777"/>
            <a:ext cx="16505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 Wald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543715">
            <a:off x="2735169" y="2574976"/>
            <a:ext cx="71907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rot="1211055">
            <a:off x="8804404" y="2544186"/>
            <a:ext cx="749515" cy="494776"/>
          </a:xfrm>
          <a:prstGeom prst="rightArrow">
            <a:avLst>
              <a:gd name="adj1" fmla="val 54940"/>
              <a:gd name="adj2" fmla="val 508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2120581">
            <a:off x="2696478" y="5163570"/>
            <a:ext cx="636094" cy="484632"/>
          </a:xfrm>
          <a:prstGeom prst="rightArrow">
            <a:avLst>
              <a:gd name="adj1" fmla="val 50000"/>
              <a:gd name="adj2" fmla="val 508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2250431">
            <a:off x="8745111" y="5174918"/>
            <a:ext cx="64605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55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0"/>
            <a:ext cx="11587162" cy="714375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928688"/>
            <a:ext cx="11587162" cy="5357812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40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Übung 2 (b) Bilden Sie Sätze, Seite 89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Sommer bade ich oft im See.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Sommerlager sitzen wir abends </a:t>
            </a:r>
            <a:endParaRPr lang="de-DE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Lagerfeuer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726" y="3912508"/>
            <a:ext cx="2119312" cy="20145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726" y="1593114"/>
            <a:ext cx="2119312" cy="165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2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07156"/>
            <a:ext cx="11587162" cy="714375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928688"/>
            <a:ext cx="11587162" cy="5357812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40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Übung 2 (b) Bilden Sie Sätze, Seite 89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 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Sommer wandern wir gern im Gebirge.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verbringen  unsere Sommerferien</a:t>
            </a:r>
            <a:r>
              <a:rPr lang="de-DE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4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</a:t>
            </a:r>
            <a:r>
              <a:rPr lang="de-DE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einem </a:t>
            </a:r>
            <a:r>
              <a:rPr lang="de-DE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Bauernhof</a:t>
            </a:r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946" y="4108337"/>
            <a:ext cx="2224088" cy="19931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219" y="1714500"/>
            <a:ext cx="1301410" cy="217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76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00012"/>
            <a:ext cx="11587162" cy="727301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4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den Text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1030513"/>
            <a:ext cx="11587162" cy="5627461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deutsche Kinder gern die Ferien verbringen.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Franziska, Mira, Otto und Niklas kommen mit ihren Eltern gerade auf dem Bauernhof an. Sie leben in der Stadt und wollen auf dem Hof die Sommerferien verbringen.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Auf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dem Bauernhof gibt es viele Tiere, Wiesen und Felder, frische Luft und eine Menge Platz zum Spielen. Und natürlich gibt es viel zu tun.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Zuerst füttern die Kinder die Kühe. Danach sind die Hühner und Gänse dran. Sie fressen Körner. Erst um 9 Uhr, wenn alle Tiere versorgt sind, gibt es Frühstück.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Nach dem Frühstück arbeiten Franzi und Mira im Garten. Sie jäten Unkraut und pflanzen Gemüse.</a:t>
            </a:r>
          </a:p>
        </p:txBody>
      </p:sp>
      <p:sp>
        <p:nvSpPr>
          <p:cNvPr id="3" name="Овал 2"/>
          <p:cNvSpPr/>
          <p:nvPr/>
        </p:nvSpPr>
        <p:spPr>
          <a:xfrm>
            <a:off x="10401301" y="100013"/>
            <a:ext cx="1271588" cy="4857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S.7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6487886" y="1988457"/>
            <a:ext cx="1436914" cy="14514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537201" y="2431142"/>
            <a:ext cx="471713" cy="725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7453086" y="3220128"/>
            <a:ext cx="1436914" cy="14514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9427029" y="3234642"/>
            <a:ext cx="1436914" cy="14514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966686" y="4579257"/>
            <a:ext cx="1436914" cy="14514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621315" y="4985657"/>
            <a:ext cx="1436914" cy="14514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152572" y="4985657"/>
            <a:ext cx="1175657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815772" y="5821815"/>
            <a:ext cx="1611085" cy="14514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69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57200" y="70264"/>
            <a:ext cx="11387138" cy="844135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57200" y="1071564"/>
            <a:ext cx="11387138" cy="5677580"/>
          </a:xfrm>
          <a:ln w="38100">
            <a:solidFill>
              <a:srgbClr val="00B0F0"/>
            </a:solidFill>
          </a:ln>
        </p:spPr>
        <p:txBody>
          <a:bodyPr/>
          <a:lstStyle/>
          <a:p>
            <a:pPr algn="l"/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176238"/>
              </p:ext>
            </p:extLst>
          </p:nvPr>
        </p:nvGraphicFramePr>
        <p:xfrm>
          <a:off x="624113" y="1175657"/>
          <a:ext cx="11103430" cy="5341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1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51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3037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ankommen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yetib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kelmoq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3037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Wiese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o‘tloq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3037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Feld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dala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3037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Frühstück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nonushta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3037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Korn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63037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fressen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yemoq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6303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füttern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boqmoq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Овал 1"/>
          <p:cNvSpPr/>
          <p:nvPr/>
        </p:nvSpPr>
        <p:spPr>
          <a:xfrm>
            <a:off x="9901238" y="70269"/>
            <a:ext cx="1500187" cy="7738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S.7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02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68035"/>
            <a:ext cx="11587162" cy="543618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de-DE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ordnen die Fotos den Texten zu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54743"/>
            <a:ext cx="11587162" cy="5903232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deutsche Kinder gern die Ferien verbringen.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Franziska, Mira, Otto und Niklas kommen mit ihren Eltern gerade auf dem Bauernhof an. Sie leben in der Stadt und wollen auf dem 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of die Sommerferien verbringen.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Auf dem Bauernhof gibt es viele Tiere, Wiesen und Felder, frische Luft und eine Menge Platz zum Spielen. Und natürlich gibt es viel zu tun.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Zuerst füttern die Kinder die Kühe. Danach sind die Hühner und Gänse dran. Sie fressen Körner. Erst um 9 Uhr, wenn alle Tiere versorgt sind, gibt es Frühstück.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Nach dem Frühstück arbeiten Franzi und Mira im Garten. Sie jäten Unkraut und pflanzen Gemüse.</a:t>
            </a:r>
          </a:p>
        </p:txBody>
      </p:sp>
      <p:sp>
        <p:nvSpPr>
          <p:cNvPr id="3" name="Овал 2"/>
          <p:cNvSpPr/>
          <p:nvPr/>
        </p:nvSpPr>
        <p:spPr>
          <a:xfrm>
            <a:off x="10482380" y="96956"/>
            <a:ext cx="1271588" cy="4857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S.7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25" y="4290495"/>
            <a:ext cx="2752843" cy="21794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482" y="4290494"/>
            <a:ext cx="2688548" cy="21946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288" y="4290494"/>
            <a:ext cx="2602281" cy="21946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01" y="4290494"/>
            <a:ext cx="2584081" cy="2194645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442982"/>
              </p:ext>
            </p:extLst>
          </p:nvPr>
        </p:nvGraphicFramePr>
        <p:xfrm>
          <a:off x="4330246" y="3306249"/>
          <a:ext cx="3609068" cy="798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2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2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2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22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9203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87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4618897" y="3291797"/>
            <a:ext cx="32733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76295" y="3306249"/>
            <a:ext cx="32733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41507" y="3306249"/>
            <a:ext cx="32733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441799" y="3280898"/>
            <a:ext cx="32733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427373" y="3676041"/>
            <a:ext cx="35618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98227" y="3684256"/>
            <a:ext cx="35618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54655" y="3684256"/>
            <a:ext cx="37061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10491" y="3676041"/>
            <a:ext cx="37061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4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11530"/>
            <a:ext cx="11587162" cy="61418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ergänzen die Sätze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27314"/>
            <a:ext cx="11587162" cy="6030686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Übung 4.</a:t>
            </a:r>
          </a:p>
          <a:p>
            <a:pPr marL="742950" indent="-7429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Franziska, Mira, Otto und Niklas wollen auf einem Bauernhof </a:t>
            </a:r>
            <a:r>
              <a:rPr lang="de-DE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die  ________________</a:t>
            </a:r>
            <a:endParaRPr lang="de-DE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Auf dem Bauernhof   </a:t>
            </a:r>
            <a:r>
              <a:rPr lang="de-DE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 </a:t>
            </a:r>
            <a:r>
              <a:rPr lang="de-DE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viele Tiere.</a:t>
            </a:r>
          </a:p>
          <a:p>
            <a:pPr marL="742950" indent="-7429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Natürlich haben die </a:t>
            </a:r>
            <a:r>
              <a:rPr lang="de-DE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Kinder  _________ </a:t>
            </a:r>
            <a:endParaRPr lang="de-DE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Sie _____ die </a:t>
            </a:r>
            <a:r>
              <a:rPr lang="de-DE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Kühe, die Hühner und die Gänse.</a:t>
            </a:r>
          </a:p>
          <a:p>
            <a:pPr marL="742950" indent="-7429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Wenn die </a:t>
            </a:r>
            <a:r>
              <a:rPr lang="de-DE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Tiere ___________, </a:t>
            </a:r>
            <a:r>
              <a:rPr lang="de-DE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gibt es Frühstück für die Menschen.</a:t>
            </a:r>
          </a:p>
          <a:p>
            <a:pPr marL="742950" indent="-742950" algn="l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de-DE" sz="3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0244591" y="243747"/>
            <a:ext cx="914400" cy="4286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S. 90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7600" y="5581948"/>
            <a:ext cx="1021805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28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ibt es     versorgt sind     Ferien verbringen    </a:t>
            </a:r>
            <a:endParaRPr lang="de-DE" sz="2800" b="1" cap="none" spc="0" dirty="0" smtClean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8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viel zu tun     füttern</a:t>
            </a:r>
            <a:endParaRPr lang="ru-RU" sz="2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36482" y="1763257"/>
            <a:ext cx="392928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Ferien </a:t>
            </a:r>
            <a:r>
              <a:rPr lang="de-DE" sz="36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verbringen.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26261" y="2398036"/>
            <a:ext cx="154401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gibt es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09770" y="2940128"/>
            <a:ext cx="239039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de-DE" sz="3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 zu tun</a:t>
            </a:r>
            <a:r>
              <a:rPr lang="de-DE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853967" y="3500469"/>
            <a:ext cx="14927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füttern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43858" y="4081911"/>
            <a:ext cx="28264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versorgt sind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121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855</Words>
  <Application>Microsoft Office PowerPoint</Application>
  <PresentationFormat>Широкоэкранный</PresentationFormat>
  <Paragraphs>182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1_Тема Office</vt:lpstr>
      <vt:lpstr>Deutsch</vt:lpstr>
      <vt:lpstr>Plan der Stunde</vt:lpstr>
      <vt:lpstr>Kontrolle der Hausaufgabe</vt:lpstr>
      <vt:lpstr>Kontrolle der Hausaufgabe</vt:lpstr>
      <vt:lpstr>Kontrolle der Hausaufgabe</vt:lpstr>
      <vt:lpstr>Wir lesen den Text</vt:lpstr>
      <vt:lpstr>Wir lernen neue Wörter</vt:lpstr>
      <vt:lpstr>Wir ordnen die Fotos den Texten zu</vt:lpstr>
      <vt:lpstr>Wir ergänzen die Sätze</vt:lpstr>
      <vt:lpstr>Wir lesen Postkarte</vt:lpstr>
      <vt:lpstr>Grammatik</vt:lpstr>
      <vt:lpstr>Grammatik</vt:lpstr>
      <vt:lpstr>Wir machen Übung</vt:lpstr>
      <vt:lpstr>Wir machen Übung</vt:lpstr>
      <vt:lpstr>Hausaufgabe</vt:lpstr>
      <vt:lpstr>Hausaufgabe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User</cp:lastModifiedBy>
  <cp:revision>41</cp:revision>
  <dcterms:created xsi:type="dcterms:W3CDTF">2020-09-01T12:55:53Z</dcterms:created>
  <dcterms:modified xsi:type="dcterms:W3CDTF">2020-09-08T18:53:38Z</dcterms:modified>
</cp:coreProperties>
</file>