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71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3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0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4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0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5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" y="104254"/>
            <a:ext cx="11115675" cy="12144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385889"/>
            <a:ext cx="11115675" cy="4829174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„Verben „sein“ und „haben“ im Präteritum“</a:t>
            </a:r>
          </a:p>
          <a:p>
            <a:pPr algn="l"/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5543" y="154260"/>
            <a:ext cx="1677307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7" y="208508"/>
            <a:ext cx="1364098" cy="100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49" y="3323771"/>
            <a:ext cx="2408129" cy="27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29156"/>
            <a:ext cx="11587162" cy="5857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Postkarte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14399"/>
            <a:ext cx="11587162" cy="570071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4" y="1032556"/>
            <a:ext cx="10479315" cy="538389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062516" y="3569264"/>
            <a:ext cx="1321706" cy="3909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87510" y="3913526"/>
            <a:ext cx="1121569" cy="4923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244591" y="243747"/>
            <a:ext cx="914400" cy="42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S. </a:t>
            </a:r>
            <a:r>
              <a:rPr lang="de-DE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56256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88570"/>
            <a:ext cx="11587162" cy="519792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Präteritum </a:t>
            </a: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ist eine Form der Vergangenheit.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Wir verbrauchen es in Erzählungen und </a:t>
            </a: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Beschreibungen</a:t>
            </a: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40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i="1" dirty="0">
                <a:latin typeface="Arial" panose="020B0604020202020204" pitchFamily="34" charset="0"/>
                <a:cs typeface="Arial" panose="020B0604020202020204" pitchFamily="34" charset="0"/>
              </a:rPr>
              <a:t>Einige Verben, zum Beispiel "haben", "sein", und "werden</a:t>
            </a: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", Modalverben </a:t>
            </a:r>
            <a:r>
              <a:rPr lang="de-DE" sz="4000" i="1" dirty="0">
                <a:latin typeface="Arial" panose="020B0604020202020204" pitchFamily="34" charset="0"/>
                <a:cs typeface="Arial" panose="020B0604020202020204" pitchFamily="34" charset="0"/>
              </a:rPr>
              <a:t>werden sehr </a:t>
            </a: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häufig im Präteritum benutzt</a:t>
            </a:r>
            <a:r>
              <a:rPr lang="de-DE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263" y="4114800"/>
            <a:ext cx="2115382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33351"/>
            <a:ext cx="11587162" cy="5715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99886"/>
            <a:ext cx="11587162" cy="538661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haben“, „sein“ im Präteritum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69409"/>
              </p:ext>
            </p:extLst>
          </p:nvPr>
        </p:nvGraphicFramePr>
        <p:xfrm>
          <a:off x="871539" y="1814286"/>
          <a:ext cx="10529886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4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5">
                <a:tc rowSpan="3">
                  <a:txBody>
                    <a:bodyPr/>
                    <a:lstStyle/>
                    <a:p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hattest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32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 sie, es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 rowSpan="3"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hattet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 Sie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0044" y="128361"/>
            <a:ext cx="11587162" cy="75700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1173"/>
            <a:ext cx="11587162" cy="5793951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50302"/>
              </p:ext>
            </p:extLst>
          </p:nvPr>
        </p:nvGraphicFramePr>
        <p:xfrm>
          <a:off x="457200" y="1059542"/>
          <a:ext cx="11372850" cy="55172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0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083"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Hallo, Monika! Wo            du im Sommer?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Monika: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Hallo, Max! Ich          im Sommerlager.  Und du?     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            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meinen Großeltern.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Monika: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du viel zu tun?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433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Ja,            ich viel zu tun. Wie                deine Ferien?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Monika: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Danke, prima!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52" y="5202015"/>
            <a:ext cx="1499236" cy="1347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37" y="5202015"/>
            <a:ext cx="1103171" cy="13473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54026" y="1080695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2035" y="1963494"/>
            <a:ext cx="891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5975" y="2850086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2801" y="3771013"/>
            <a:ext cx="1572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Hattest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9234" y="4617242"/>
            <a:ext cx="1162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hatte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1013" y="4617241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5547" y="1049398"/>
            <a:ext cx="912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8521" y="1973638"/>
            <a:ext cx="798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59367" y="2867988"/>
            <a:ext cx="798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5975" y="4565516"/>
            <a:ext cx="1140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7425" y="3745150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ast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15312" y="4565515"/>
            <a:ext cx="1026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16114"/>
            <a:ext cx="11587162" cy="56787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98285"/>
            <a:ext cx="11587162" cy="5645377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Antworten Sie auf die Fragen zu den Texten in der Aufgabe 6.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1.Wann hatten Franziska, Mira, Otto und Niklas Ferien?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2.Wo waren sie in den Ferien?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3.Hatten sie viel zu tun?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Wo waren die Kinder nach dem Frühstück?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Wann hatten die Kinder Frühstück?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586037"/>
            <a:ext cx="2671763" cy="3543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901" y="1948517"/>
            <a:ext cx="10147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Franziska, Mira, Otto und Niklas hatten im Sommer Ferien.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1" y="2853035"/>
            <a:ext cx="7672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waren auf dem Bauernhof in den Ferien.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1" y="3672870"/>
            <a:ext cx="4419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Ja, sie hatten viel zu tun.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6616" y="4525163"/>
            <a:ext cx="8611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Kinder waren im Garten nach dem Frühstück.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6616" y="5484413"/>
            <a:ext cx="67553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9 Uhr hatten die Kinder Frühstück.</a:t>
            </a:r>
            <a:endParaRPr lang="de-DE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29029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7251"/>
            <a:ext cx="11587162" cy="577214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Übung 3, Seite 90.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Hier sind zwei Briefe. Schreiben Sie die passenden Wörter in die Lücken.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Dorf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Fische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fotosuratlar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3" y="1089480"/>
            <a:ext cx="1565275" cy="1714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26" y="4528457"/>
            <a:ext cx="2811462" cy="1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53760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01486"/>
            <a:ext cx="11587162" cy="562791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Übung 6,7,  Seite 91.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Setzen Sie Verben – „haben“ und „sein“ im Präteritum ein.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067277"/>
            <a:ext cx="3526971" cy="31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8" name="Picture 23" descr="кар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 rot="11803270">
            <a:off x="1120308" y="4085800"/>
            <a:ext cx="1212829" cy="135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6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222250"/>
            <a:ext cx="11215687" cy="977900"/>
          </a:xfrm>
          <a:solidFill>
            <a:srgbClr val="00B0F0"/>
          </a:solidFill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473200"/>
            <a:ext cx="11215687" cy="48133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</a:t>
            </a:r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de-DE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ergänzen Sätze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751012"/>
            <a:ext cx="395355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87076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4735" y="972230"/>
            <a:ext cx="11587162" cy="5357812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Übung </a:t>
            </a:r>
            <a:r>
              <a:rPr lang="de-DE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(a) Ergänzen Sie. Seite 89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66057" y="1787918"/>
            <a:ext cx="2341451" cy="1328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baden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8319" y="4368800"/>
            <a:ext cx="2300288" cy="126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sitzen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86551" y="1787918"/>
            <a:ext cx="2285999" cy="1325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wandern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41692" y="4306290"/>
            <a:ext cx="2863940" cy="1305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verbringen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498858">
            <a:off x="2666499" y="1836621"/>
            <a:ext cx="659510" cy="484632"/>
          </a:xfrm>
          <a:prstGeom prst="rightArrow">
            <a:avLst>
              <a:gd name="adj1" fmla="val 50000"/>
              <a:gd name="adj2" fmla="val 40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480682">
            <a:off x="8862667" y="1965237"/>
            <a:ext cx="636094" cy="484632"/>
          </a:xfrm>
          <a:prstGeom prst="rightArrow">
            <a:avLst>
              <a:gd name="adj1" fmla="val 50000"/>
              <a:gd name="adj2" fmla="val 50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902385">
            <a:off x="2841658" y="4514183"/>
            <a:ext cx="5286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218433">
            <a:off x="8504292" y="4147507"/>
            <a:ext cx="6460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55203" y="1591359"/>
            <a:ext cx="1620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See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2895" y="2562482"/>
            <a:ext cx="1710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Fluss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5086" y="4000559"/>
            <a:ext cx="28572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Lagerfeuer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4025" y="5336443"/>
            <a:ext cx="2962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einem Fluss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88730" y="1652915"/>
            <a:ext cx="2188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Gebirge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91242" y="5529482"/>
            <a:ext cx="39869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uf einem Bauernhof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04373" y="3784025"/>
            <a:ext cx="2802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Ferienlager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13310" y="2731777"/>
            <a:ext cx="1650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Wald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3715">
            <a:off x="2735169" y="2574976"/>
            <a:ext cx="7190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11055">
            <a:off x="8804404" y="2544186"/>
            <a:ext cx="749515" cy="494776"/>
          </a:xfrm>
          <a:prstGeom prst="rightArrow">
            <a:avLst>
              <a:gd name="adj1" fmla="val 54940"/>
              <a:gd name="adj2" fmla="val 50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120581">
            <a:off x="2696478" y="5163570"/>
            <a:ext cx="636094" cy="484632"/>
          </a:xfrm>
          <a:prstGeom prst="rightArrow">
            <a:avLst>
              <a:gd name="adj1" fmla="val 50000"/>
              <a:gd name="adj2" fmla="val 50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250431">
            <a:off x="8745111" y="5174918"/>
            <a:ext cx="6460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0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688"/>
            <a:ext cx="11587162" cy="5357812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Übung 2 (b) Bilden Sie Sätze, Seite 89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Sommer bade ich oft im See.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Sommerlager sitzen wir abends </a:t>
            </a:r>
            <a:endParaRPr lang="de-DE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Lagerfeuer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6" y="3912508"/>
            <a:ext cx="2119312" cy="2014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6" y="1593114"/>
            <a:ext cx="2119312" cy="16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07156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688"/>
            <a:ext cx="11587162" cy="5357812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Übung 2 (b) Bilden Sie Sätze, Seite 89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Sommer wandern wir gern im Gebirge.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verbringen  unsere Sommerferien</a:t>
            </a:r>
            <a:r>
              <a:rPr lang="de-D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</a:t>
            </a:r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Bauernhof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6" y="4108337"/>
            <a:ext cx="2224088" cy="1993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19" y="1714500"/>
            <a:ext cx="1301410" cy="21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00012"/>
            <a:ext cx="11587162" cy="72730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Text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30513"/>
            <a:ext cx="11587162" cy="5627461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deutsche Kinder gern die Ferien verbringen.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Franziska, Mira, Otto und Niklas kommen mit ihren Eltern gerade auf dem Bauernhof an. Sie leben in der Stadt und wollen auf dem Hof die Sommerferien verbringen.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 Bauernhof gibt es viele Tiere, Wiesen und Felder, frische Luft und eine Menge Platz zum Spielen. Und natürlich gibt es viel zu tun.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Zuerst füttern die Kinder die Kühe. Danach sind die Hühner und Gänse dran. Sie fressen Körner. Erst um 9 Uhr, wenn alle Tiere versorgt sind, gibt es Frühstück.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 dem Frühstück arbeiten Franzi und Mira im Garten. Sie jäten Unkraut und pflanzen Gemüse.</a:t>
            </a:r>
          </a:p>
        </p:txBody>
      </p:sp>
      <p:sp>
        <p:nvSpPr>
          <p:cNvPr id="3" name="Овал 2"/>
          <p:cNvSpPr/>
          <p:nvPr/>
        </p:nvSpPr>
        <p:spPr>
          <a:xfrm>
            <a:off x="10401301" y="100013"/>
            <a:ext cx="1271588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S.7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487886" y="1988457"/>
            <a:ext cx="1436914" cy="145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37201" y="2431142"/>
            <a:ext cx="471713" cy="725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453086" y="3220128"/>
            <a:ext cx="1436914" cy="145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427029" y="3234642"/>
            <a:ext cx="1436914" cy="145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66686" y="4579257"/>
            <a:ext cx="1436914" cy="145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621315" y="4985657"/>
            <a:ext cx="1436914" cy="145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52572" y="4985657"/>
            <a:ext cx="11756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15772" y="5821815"/>
            <a:ext cx="1611085" cy="145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70264"/>
            <a:ext cx="11387138" cy="84413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071564"/>
            <a:ext cx="11387138" cy="5677580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76238"/>
              </p:ext>
            </p:extLst>
          </p:nvPr>
        </p:nvGraphicFramePr>
        <p:xfrm>
          <a:off x="624113" y="1175657"/>
          <a:ext cx="11103430" cy="534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ankommen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yetib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kelmoq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Wiese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o‘tloq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Feld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Frühstück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nonushta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Korn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fressen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yemoq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0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füttern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boqmoq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9901238" y="70269"/>
            <a:ext cx="1500187" cy="773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S.7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68035"/>
            <a:ext cx="11587162" cy="54361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de-DE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die Fotos den Texten zu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54743"/>
            <a:ext cx="11587162" cy="5903232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deutsche Kinder gern die Ferien verbringen.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Franziska, Mira, Otto und Niklas kommen mit ihren Eltern gerade auf dem Bauernhof an. Sie leben in der Stadt und wollen auf dem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die Sommerferien verbringen.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 dem Bauernhof gibt es viele Tiere, Wiesen und Felder, frische Luft und eine Menge Platz zum Spielen. Und natürlich gibt es viel zu tun.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Zuerst füttern die Kinder die Kühe. Danach sind die Hühner und Gänse dran. Sie fressen Körner. Erst um 9 Uhr, wenn alle Tiere versorgt sind, gibt es Frühstück.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 dem Frühstück arbeiten Franzi und Mira im Garten. Sie jäten Unkraut und pflanzen Gemüse.</a:t>
            </a:r>
          </a:p>
        </p:txBody>
      </p:sp>
      <p:sp>
        <p:nvSpPr>
          <p:cNvPr id="3" name="Овал 2"/>
          <p:cNvSpPr/>
          <p:nvPr/>
        </p:nvSpPr>
        <p:spPr>
          <a:xfrm>
            <a:off x="10482380" y="96956"/>
            <a:ext cx="1271588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S.7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4290495"/>
            <a:ext cx="2752843" cy="2179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2" y="4290494"/>
            <a:ext cx="2688548" cy="219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4290494"/>
            <a:ext cx="2602281" cy="2194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1" y="4290494"/>
            <a:ext cx="2584081" cy="219464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42982"/>
              </p:ext>
            </p:extLst>
          </p:nvPr>
        </p:nvGraphicFramePr>
        <p:xfrm>
          <a:off x="4330246" y="3306249"/>
          <a:ext cx="3609068" cy="79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203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18897" y="3291797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6295" y="3306249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1507" y="3306249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1799" y="3280898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7373" y="3676041"/>
            <a:ext cx="3561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98227" y="3684256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4655" y="3684256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0491" y="3676041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11530"/>
            <a:ext cx="11587162" cy="61418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ergänzen die Sätze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27314"/>
            <a:ext cx="11587162" cy="6030686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4.</a:t>
            </a:r>
          </a:p>
          <a:p>
            <a:pPr marL="742950" indent="-7429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Franziska, Mira, Otto und Niklas wollen auf einem Bauernhof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die  ________________</a:t>
            </a:r>
            <a:endParaRPr lang="de-DE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Auf dem Bauernhof  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viele Tiere.</a:t>
            </a:r>
          </a:p>
          <a:p>
            <a:pPr marL="742950" indent="-7429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Natürlich haben die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  _________ </a:t>
            </a:r>
            <a:endParaRPr lang="de-DE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Sie _____ die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Kühe, die Hühner und die Gänse.</a:t>
            </a:r>
          </a:p>
          <a:p>
            <a:pPr marL="742950" indent="-7429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Wenn die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Tiere ___________, </a:t>
            </a:r>
            <a:r>
              <a:rPr lang="de-D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gibt es Frühstück für die Menschen.</a:t>
            </a:r>
          </a:p>
          <a:p>
            <a:pPr marL="742950" indent="-7429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244591" y="243747"/>
            <a:ext cx="914400" cy="42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S. 90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600" y="5581948"/>
            <a:ext cx="102180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ibt es     versorgt sind     Ferien verbringen    </a:t>
            </a:r>
            <a:endParaRPr lang="de-DE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viel zu tun     füttern</a:t>
            </a:r>
            <a:endParaRPr lang="ru-RU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6482" y="1763257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Ferien </a:t>
            </a:r>
            <a:r>
              <a:rPr lang="de-DE" sz="3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verbringen.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6261" y="2398036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es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9770" y="2940128"/>
            <a:ext cx="2390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 zu tun</a:t>
            </a:r>
            <a:r>
              <a:rPr lang="de-DE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3967" y="3500469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füttern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3858" y="4081911"/>
            <a:ext cx="2826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versorgt sind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2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855</Words>
  <Application>Microsoft Office PowerPoint</Application>
  <PresentationFormat>Широкоэкранный</PresentationFormat>
  <Paragraphs>182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1_Тема Office</vt:lpstr>
      <vt:lpstr>Deutsch</vt:lpstr>
      <vt:lpstr>Plan der Stunde</vt:lpstr>
      <vt:lpstr>Kontrolle der Hausaufgabe</vt:lpstr>
      <vt:lpstr>Kontrolle der Hausaufgabe</vt:lpstr>
      <vt:lpstr>Kontrolle der Hausaufgabe</vt:lpstr>
      <vt:lpstr>Wir lesen den Text</vt:lpstr>
      <vt:lpstr>Wir lernen neue Wörter</vt:lpstr>
      <vt:lpstr>Wir ordnen die Fotos den Texten zu</vt:lpstr>
      <vt:lpstr>Wir ergänzen die Sätze</vt:lpstr>
      <vt:lpstr>Wir lesen Postkarte</vt:lpstr>
      <vt:lpstr>Grammatik</vt:lpstr>
      <vt:lpstr>Grammatik</vt:lpstr>
      <vt:lpstr>Wir machen Übung</vt:lpstr>
      <vt:lpstr>Wir machen Übung</vt:lpstr>
      <vt:lpstr>Hausaufgabe</vt:lpstr>
      <vt:lpstr>Hausaufgabe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41</cp:revision>
  <dcterms:created xsi:type="dcterms:W3CDTF">2020-09-01T12:55:53Z</dcterms:created>
  <dcterms:modified xsi:type="dcterms:W3CDTF">2020-09-08T18:53:38Z</dcterms:modified>
</cp:coreProperties>
</file>