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405" r:id="rId3"/>
    <p:sldId id="406" r:id="rId4"/>
    <p:sldId id="403" r:id="rId5"/>
    <p:sldId id="398" r:id="rId6"/>
    <p:sldId id="336" r:id="rId7"/>
    <p:sldId id="396" r:id="rId8"/>
    <p:sldId id="334" r:id="rId9"/>
    <p:sldId id="331" r:id="rId10"/>
    <p:sldId id="377" r:id="rId11"/>
    <p:sldId id="399" r:id="rId12"/>
    <p:sldId id="393" r:id="rId13"/>
    <p:sldId id="394" r:id="rId14"/>
    <p:sldId id="400" r:id="rId15"/>
    <p:sldId id="379" r:id="rId16"/>
    <p:sldId id="392" r:id="rId17"/>
    <p:sldId id="337" r:id="rId18"/>
    <p:sldId id="402" r:id="rId19"/>
    <p:sldId id="330" r:id="rId20"/>
    <p:sldId id="374" r:id="rId21"/>
    <p:sldId id="408" r:id="rId22"/>
    <p:sldId id="412" r:id="rId23"/>
    <p:sldId id="36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3788" autoAdjust="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1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1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2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09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3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7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73293" y="2828281"/>
            <a:ext cx="6102131" cy="27895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Хамид </a:t>
            </a:r>
            <a:r>
              <a:rPr lang="ru-RU" sz="4400" b="1" dirty="0" err="1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Алимджан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(1909-1944 гг.)</a:t>
            </a:r>
          </a:p>
          <a:p>
            <a:pPr marL="38918" algn="ctr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 «Обновление»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3007" y="3320813"/>
            <a:ext cx="529476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https://telegra.ph/file/6833782a52ae86b144b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99" y="2485824"/>
            <a:ext cx="4441858" cy="38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НОВЫЙ АСТРОНОМИЧЕСКИЙ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0571" y="1654629"/>
            <a:ext cx="519404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21 марта, когда равны день и ночь, наступает новый астрономический год, а следовательно, закон обновления вновь вступает в свою силу. Поэтому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тюркских и иранских народов все равно, что Новый год для европейцев. </a:t>
            </a:r>
          </a:p>
        </p:txBody>
      </p:sp>
      <p:pic>
        <p:nvPicPr>
          <p:cNvPr id="9218" name="Picture 2" descr="https://img.tourister.ru/files/1/6/7/9/9/8/3/5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2" y="1539048"/>
            <a:ext cx="5731029" cy="42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7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СОБЫТИЕ ГОСУДАРСТВЕННОГО ЗНАЧЕНИЯ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686574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впервые получил государственный статус, превратившись из земледельческого ритуала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зароастрийский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праздник и был привязан к культу Солнца и Заратустры. Сегодня праздник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событие государственного значения и одна из главных национальных традиций. Так же как и тысячелетия назад, он полон самобытных ритуалов и красочных образов.</a:t>
            </a:r>
          </a:p>
        </p:txBody>
      </p:sp>
      <p:pic>
        <p:nvPicPr>
          <p:cNvPr id="8194" name="Picture 2" descr="https://www.creative-tours.uz/wp-content/uploads/2017/01/120424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2" y="1479650"/>
            <a:ext cx="4230471" cy="46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ГЛАВНОЕ ТАИНСТВО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4655" y="1504567"/>
            <a:ext cx="549408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таинство происходит в ночь на 21 марта. Это время для приготовления главного ритуального блюда из ростков пшеницы –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огромным котлом собирается вся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махалля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основном женщины: садятся в круг, поют песни, веселятся, каждая в ожидании своей очереди помешивать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80" y="1740341"/>
            <a:ext cx="5118768" cy="400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80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ГЛАВНОЕ ТАИНСТВО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03086" y="2068626"/>
            <a:ext cx="523965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ещё теплым раздают соседям, родственникам, знакомым. Пробуя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нужно обязательно загадать желание. Местные жители говорят – сбудется.</a:t>
            </a:r>
          </a:p>
        </p:txBody>
      </p:sp>
      <p:pic>
        <p:nvPicPr>
          <p:cNvPr id="7170" name="Picture 2" descr="http://i.mycdn.me/i?r=AzEPZsRbOZEKgBhR0XGMT1RkQEySOQAllIWXRrSTvFEtY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07" y="1630999"/>
            <a:ext cx="5128850" cy="44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6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НОВЫЕ НАДЕЖДЫ И ОЖИДАНИЯ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0225" y="1630999"/>
            <a:ext cx="528637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Узбекистане очень крепко связан с новыми надеждами и ожиданиями. Поэтому в этот день принято прощать даже злейших своих врагов, не ссориться, помогать слабым и нуждающимся. Все это приманит удачу в дом – верят люди.</a:t>
            </a:r>
          </a:p>
        </p:txBody>
      </p:sp>
      <p:pic>
        <p:nvPicPr>
          <p:cNvPr id="6146" name="Picture 2" descr="https://www.tourprom.ru/site_media/images/upload/2017/3/22/pressreleasephoto/0-navr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05" y="1543275"/>
            <a:ext cx="5638696" cy="45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" name="Picture 2" descr="https://www.advantour.com/img/uzbekistan/navruz/navruz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36" y="1420393"/>
            <a:ext cx="7335494" cy="48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10804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ХОРОШИЕ ПРИМЕТЫ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5485" y="1523342"/>
            <a:ext cx="679908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Изобилие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еще одна хорошая примета. В этот день в каждом доме рады гостю: принимают у себя и много ходят сами. Да и не только в гости.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дома не усидишь! Особенно интересны народные гуляния  в селах, где устраиваются традиционные состязания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купкари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борьба джигитов, конные турниры, а также народные ярмарки, где можно купить все от сувениров до национальной выпечки.</a:t>
            </a:r>
          </a:p>
        </p:txBody>
      </p:sp>
      <p:pic>
        <p:nvPicPr>
          <p:cNvPr id="4" name="Picture 2" descr="https://avatars.mds.yandex.net/get-zen_doc/901899/pub_5e6bd3c26be9d72182b9cfeb_5e778098c4119657f2f4a4f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634678"/>
            <a:ext cx="4270072" cy="46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9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806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ПЛАН АНАЛИЗА СТИХОТВОРЕНИЯ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8148" y="1944914"/>
            <a:ext cx="657225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Тема.</a:t>
            </a:r>
          </a:p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(основная мысль).</a:t>
            </a:r>
          </a:p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Жанр.</a:t>
            </a:r>
          </a:p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мотив стихотворения (настроение, чувства поэта).</a:t>
            </a:r>
          </a:p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Композиция.</a:t>
            </a:r>
          </a:p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образы.</a:t>
            </a:r>
          </a:p>
          <a:p>
            <a:pPr marL="514350" indent="-514350" algn="ctr" fontAlgn="base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Изобразительные средства.</a:t>
            </a:r>
          </a:p>
        </p:txBody>
      </p:sp>
      <p:pic>
        <p:nvPicPr>
          <p:cNvPr id="15362" name="Picture 2" descr="https://miasskiy.ru/wp-content/uploads/2019/03/poez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7" y="1997897"/>
            <a:ext cx="4513942" cy="3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ТЕМА И ИДЕЯ СТИХОТВОРЕНИЯ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2038662"/>
            <a:ext cx="517255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- «Обновление», праздник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base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– обновление природы весной.</a:t>
            </a:r>
          </a:p>
        </p:txBody>
      </p:sp>
      <p:pic>
        <p:nvPicPr>
          <p:cNvPr id="3074" name="Picture 2" descr="https://fs3.fotoload.ru/f/0518/1525423232/1024x768/afbdac79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15" y="1856455"/>
            <a:ext cx="5687086" cy="3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8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208722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ЖАНР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3142" y="1570939"/>
            <a:ext cx="682171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небольшое 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              произведение, написанное по законам стихосложения, 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поэтической речи. Его главные отличительные особенности – ритм и рифма.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yt3.ggpht.com/a/AATXAJw19Um2BPaVTMUBPFhxXerl6KEacClxH1j2txyL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58" y="2177143"/>
            <a:ext cx="3918858" cy="39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АНАЛИЗ СТИХОТВОРЕНИЯ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19086" y="1298121"/>
            <a:ext cx="748937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На белогрудых облаках заря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Развесила пурпурные тюльпаны,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И вот уж солнца луч, животворя,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Льет золото на вешние поляны.</a:t>
            </a:r>
          </a:p>
        </p:txBody>
      </p:sp>
      <p:pic>
        <p:nvPicPr>
          <p:cNvPr id="10242" name="Picture 2" descr="https://get.pxhere.com/photo/plant-meadow-flower-purple-petal-tulip-tulips-tulipa-flowering-plant-schnittblume-lily-family-tulpenzwiebel-breeding-tulip-land-plant-1036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3598418"/>
            <a:ext cx="5050972" cy="29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9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10804"/>
            <a:ext cx="118729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ОСНОВНОЙ МОТИВ СТИХОТВОРЕНИЯ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959428"/>
            <a:ext cx="520325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 автор передает свои чувства и настроение. Он радуется весне, времени года, когда всё оживает и расцветает.</a:t>
            </a:r>
          </a:p>
        </p:txBody>
      </p:sp>
      <p:pic>
        <p:nvPicPr>
          <p:cNvPr id="2050" name="Picture 2" descr="https://startour.ru/img/tours/full/23/6e64bf2d-d2fb-43ee-be38-109e17062d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1534844"/>
            <a:ext cx="5490936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ОСНОВНЫЕ ОБРАЗЫ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" y="1959428"/>
            <a:ext cx="534125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 встречается очень много образов: заря, луч солнца, кусты роз, дутары, вечер, горы, пашня, весна.</a:t>
            </a:r>
          </a:p>
        </p:txBody>
      </p:sp>
      <p:pic>
        <p:nvPicPr>
          <p:cNvPr id="5" name="Picture 2" descr="https://roomester.ru/wp-content/uploads/2018/07/rozy-v-landshaftnom-dizajne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68" y="1959428"/>
            <a:ext cx="5071361" cy="31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8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075" y="474214"/>
            <a:ext cx="127920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ИЗОБРАЗИТЕЛЬНЫЕ СРЕДСТВА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7239" y="1743402"/>
            <a:ext cx="586127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Эпитеты: белогрудых облаках, пурпурные тюльпаны, тонкорунных стад, цветистый шёлк, мирных склонах.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Олицетворение: развесила заря, поют дутары, горы спят, травы дышат.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Сравнение: кусты от роз, как зарево, красны.</a:t>
            </a:r>
          </a:p>
        </p:txBody>
      </p:sp>
      <p:pic>
        <p:nvPicPr>
          <p:cNvPr id="1026" name="Picture 2" descr="https://orient.tm/wp-content/uploads/2020/04/1604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54" y="2015540"/>
            <a:ext cx="4665067" cy="31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4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/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57541"/>
            <a:ext cx="72348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композицию стихотворения.</a:t>
            </a:r>
          </a:p>
          <a:p>
            <a:pPr marL="514350" indent="-5143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Выучить  стихотворение «Обновление» наизусть.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91" y="3006800"/>
            <a:ext cx="3616251" cy="31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АНАЛИЗ СТИХОТВОРЕНИЯ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77143" y="1310821"/>
            <a:ext cx="795382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Кусты от роз, как зарево, красны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Опять в тени поют дутары.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Поют... В великолепии весны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чаще сердца звонкие удары.</a:t>
            </a:r>
          </a:p>
        </p:txBody>
      </p:sp>
      <p:pic>
        <p:nvPicPr>
          <p:cNvPr id="11266" name="Picture 2" descr="https://st.depositphotos.com/1387218/4486/i/950/depositphotos_44863879-stock-photo-rose-re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03" y="3618412"/>
            <a:ext cx="4063268" cy="27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slamosfera.ru/wp-content/uploads/2019/03/-e1553880453684.jpg?w=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4" y="3578948"/>
            <a:ext cx="4108087" cy="27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2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365126"/>
            <a:ext cx="11387137" cy="79420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АНАЛИЗ СТИХОТВОРЕНИЯ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8457" y="1312409"/>
            <a:ext cx="879565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Подходит звездный вечер.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Горы спят. Покровом мягким зелени укрыты.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Приволье здесь для тонкорунных стад —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Травы обилье и воды избыток.</a:t>
            </a:r>
          </a:p>
        </p:txBody>
      </p:sp>
      <p:pic>
        <p:nvPicPr>
          <p:cNvPr id="12290" name="Picture 2" descr="https://s1.1zoom.ru/big3/492/Cow_Fields_Sunrises_and_489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69" y="3527591"/>
            <a:ext cx="4226702" cy="28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3.goodfon.com/original/3872x2592/5/51/germaniya-oranienburg-les-re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93" y="3521529"/>
            <a:ext cx="4252038" cy="28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1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АНАЛИЗ СТИХОТВОРЕНИЯ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120709" y="1293586"/>
            <a:ext cx="783771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Весна! Чуть рог пастуший приумолк,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Звенит на пашне песня утром ранним,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сердца твоего цветистый шелк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маков вновь становится багряным.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upload.wikimedia.org/wikipedia/commons/b/b9/A_view_on_agriculture_fields_in_the_spring_of_2012._Midden-Drenthe_-_The_Netherl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7" y="3469334"/>
            <a:ext cx="3998499" cy="29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forsmi.ru/images/gen/photorep_image/image/512/14/51153_r6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7" y="3533626"/>
            <a:ext cx="3572138" cy="29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2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АНАЛИЗ СТИХОТВОРЕНИЯ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36913" y="1320800"/>
            <a:ext cx="9361715" cy="2047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Вглядитесь — травы дышат. Что ни час,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обновляется на мирных этих склонах,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 весной надеюсь каждый раз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молодость свою найти в бутонах.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wallbox.ru/resize/2560x1600/wallpapers/main2/201729/cvety-butony-ro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94" y="3529476"/>
            <a:ext cx="4670192" cy="29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286"/>
            <a:ext cx="12337143" cy="739769"/>
          </a:xfrm>
        </p:spPr>
        <p:txBody>
          <a:bodyPr>
            <a:noAutofit/>
          </a:bodyPr>
          <a:lstStyle/>
          <a:p>
            <a:pPr algn="ctr"/>
            <a:r>
              <a:rPr lang="ru-RU" sz="3800" dirty="0"/>
              <a:t>НАВРУЗ – НОВЫЙ ГОД И ПРАЗДНИК ОБНОВЛЕНИЯ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90" y="3846286"/>
            <a:ext cx="6769134" cy="263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1544" y="1437103"/>
            <a:ext cx="1133565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праздник весеннего равноденствия и начала нового сельскохозяйственного года 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персоязычных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некоторых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тюркоязычных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народов Казахстана, Средней и Малой Азии, Ирана, а также среди башкир и татар. Он отмечается в день весеннего равноденствия - 21 марта.</a:t>
            </a:r>
          </a:p>
        </p:txBody>
      </p:sp>
    </p:spTree>
    <p:extLst>
      <p:ext uri="{BB962C8B-B14F-4D97-AF65-F5344CB8AC3E}">
        <p14:creationId xmlns:p14="http://schemas.microsoft.com/office/powerpoint/2010/main" val="112053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НАВРУЗ – НОВЫЙ ДЕНЬ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1543" y="1490435"/>
            <a:ext cx="57912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 в переводе с фарси означает «Новый день». Его написание и произношение может различаться в разных странах –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Новруз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Нуруз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Невруз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Наурыз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Нооруз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 и другие.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Навруз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 символизирует обновление природы и человека, очищение души и начало новой жизни.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92" y="1490435"/>
            <a:ext cx="4756608" cy="455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58401"/>
            <a:ext cx="1163176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САМЫЙ ДРЕВНИЙ ПРАЗДНИК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7201" y="1364343"/>
            <a:ext cx="812074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Праздник  Навруз является одним из самых древних на Земле.  Он был известен                 с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дозороастрийских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времен, его отмечали еще до VII века до н.э.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государстве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Ахеменидов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Сасанидов  Навруз считался главным праздником.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Это самый почитаемый праздник, когда торговцы закрывают свои лавки, ремесленники прекращают работу, все веселятся, угощают друг друга теми напитками и кушаньями, которых коснулся огонь».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77" y="1480457"/>
            <a:ext cx="3103924" cy="25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77" y="3441021"/>
            <a:ext cx="3055269" cy="275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17300</TotalTime>
  <Words>778</Words>
  <Application>Microsoft Office PowerPoint</Application>
  <PresentationFormat>Широкоэкранный</PresentationFormat>
  <Paragraphs>128</Paragraphs>
  <Slides>23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АНАЛИЗ СТИХОТВОРЕНИЯ </vt:lpstr>
      <vt:lpstr>АНАЛИЗ СТИХОТВОРЕНИЯ</vt:lpstr>
      <vt:lpstr>АНАЛИЗ СТИХОТВОРЕНИЯ</vt:lpstr>
      <vt:lpstr>АНАЛИЗ СТИХОТВОРЕНИЯ</vt:lpstr>
      <vt:lpstr>АНАЛИЗ СТИХОТВОРЕНИЯ</vt:lpstr>
      <vt:lpstr>НАВРУЗ – НОВЫЙ ГОД И ПРАЗДНИК ОБНОВЛЕНИЯ </vt:lpstr>
      <vt:lpstr>НАВРУЗ – НОВЫЙ ДЕНЬ</vt:lpstr>
      <vt:lpstr>САМЫЙ ДРЕВНИЙ ПРАЗДНИК</vt:lpstr>
      <vt:lpstr>НОВЫЙ АСТРОНОМИЧЕСКИЙ ГОД</vt:lpstr>
      <vt:lpstr>СОБЫТИЕ ГОСУДАРСТВЕННОГО ЗНАЧЕНИЯ</vt:lpstr>
      <vt:lpstr>ГЛАВНОЕ ТАИНСТВО</vt:lpstr>
      <vt:lpstr>ГЛАВНОЕ ТАИНСТВО</vt:lpstr>
      <vt:lpstr>НОВЫЕ НАДЕЖДЫ И ОЖИДАНИЯ</vt:lpstr>
      <vt:lpstr>Презентация PowerPoint</vt:lpstr>
      <vt:lpstr>ХОРОШИЕ ПРИМЕТЫ</vt:lpstr>
      <vt:lpstr>ПЛАН АНАЛИЗА СТИХОТВОРЕНИЯ</vt:lpstr>
      <vt:lpstr>ТЕМА И ИДЕЯ СТИХОТВОРЕНИЯ</vt:lpstr>
      <vt:lpstr>ЖАНР</vt:lpstr>
      <vt:lpstr>ОСНОВНОЙ МОТИВ СТИХОТВОРЕНИЯ</vt:lpstr>
      <vt:lpstr>ОСНОВНЫЕ ОБРАЗЫ</vt:lpstr>
      <vt:lpstr>ИЗОБРАЗИТЕЛЬНЫЕ СРЕДСТВА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Azizbek Raximjonov</cp:lastModifiedBy>
  <cp:revision>461</cp:revision>
  <dcterms:created xsi:type="dcterms:W3CDTF">2020-09-22T15:24:01Z</dcterms:created>
  <dcterms:modified xsi:type="dcterms:W3CDTF">2021-03-30T04:50:32Z</dcterms:modified>
</cp:coreProperties>
</file>