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5" r:id="rId2"/>
    <p:sldId id="405" r:id="rId3"/>
    <p:sldId id="406" r:id="rId4"/>
    <p:sldId id="403" r:id="rId5"/>
    <p:sldId id="398" r:id="rId6"/>
    <p:sldId id="336" r:id="rId7"/>
    <p:sldId id="396" r:id="rId8"/>
    <p:sldId id="334" r:id="rId9"/>
    <p:sldId id="331" r:id="rId10"/>
    <p:sldId id="377" r:id="rId11"/>
    <p:sldId id="399" r:id="rId12"/>
    <p:sldId id="393" r:id="rId13"/>
    <p:sldId id="394" r:id="rId14"/>
    <p:sldId id="400" r:id="rId15"/>
    <p:sldId id="379" r:id="rId16"/>
    <p:sldId id="392" r:id="rId17"/>
    <p:sldId id="337" r:id="rId18"/>
    <p:sldId id="402" r:id="rId19"/>
    <p:sldId id="330" r:id="rId20"/>
    <p:sldId id="374" r:id="rId21"/>
    <p:sldId id="408" r:id="rId22"/>
    <p:sldId id="412" r:id="rId23"/>
    <p:sldId id="36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77" autoAdjust="0"/>
    <p:restoredTop sz="93788" autoAdjust="0"/>
  </p:normalViewPr>
  <p:slideViewPr>
    <p:cSldViewPr snapToGrid="0">
      <p:cViewPr varScale="1">
        <p:scale>
          <a:sx n="114" d="100"/>
          <a:sy n="114" d="100"/>
        </p:scale>
        <p:origin x="42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411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20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7266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1142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2477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016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4226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10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3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6096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979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237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840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1485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276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73293" y="2828281"/>
            <a:ext cx="6102131" cy="27895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Хамид </a:t>
            </a:r>
            <a:r>
              <a:rPr lang="ru-RU" sz="44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Алимджан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(1909-1944 гг.)</a:t>
            </a:r>
          </a:p>
          <a:p>
            <a:pPr marL="38918" algn="ctr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Стихотворение «Обновление»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3007" y="3320813"/>
            <a:ext cx="529476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2" descr="https://telegra.ph/file/6833782a52ae86b144b3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399" y="2485824"/>
            <a:ext cx="4441858" cy="389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0" y="443551"/>
            <a:ext cx="1130774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НОВЫЙ АСТРОНОМИЧЕСКИЙ 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80571" y="1654629"/>
            <a:ext cx="519404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Именно 21 марта, когда равны день и ночь, наступает новый астрономический год, а следовательно, закон обновления вновь вступает в свою силу. Поэтому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тюркских и иранских народов все равно, что Новый год для европейцев. </a:t>
            </a:r>
          </a:p>
        </p:txBody>
      </p:sp>
      <p:pic>
        <p:nvPicPr>
          <p:cNvPr id="9218" name="Picture 2" descr="https://img.tourister.ru/files/1/6/7/9/9/8/3/5/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2" y="1539048"/>
            <a:ext cx="5731029" cy="420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79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500" y="443551"/>
            <a:ext cx="11307748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СОБЫТИЕ ГОСУДАРСТВЕННОГО ЗНАЧЕНИЯ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3"/>
            <a:ext cx="686574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впервые получил государственный статус, превратившись из земледельческого ритуала 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зароастрийский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праздник и был привязан к культу Солнца и Заратустры. Сегодня праздник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событие государственного значения и одна из главных национальных традиций. Так же как и тысячелетия назад, он полон самобытных ритуалов и красочных образов.</a:t>
            </a:r>
          </a:p>
        </p:txBody>
      </p:sp>
      <p:pic>
        <p:nvPicPr>
          <p:cNvPr id="8194" name="Picture 2" descr="https://www.creative-tours.uz/wp-content/uploads/2017/01/1204247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062" y="1479650"/>
            <a:ext cx="4230471" cy="468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337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ГЛАВНОЕ ТАИНСТВО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94655" y="1504567"/>
            <a:ext cx="549408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Главное таинство происходит в ночь на 21 марта. Это время для приготовления главного ритуального блюда из ростков пшеницы –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сумаляка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 огромным котлом собирается вся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махалля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основном женщины: садятся в круг, поют песни, веселятся, каждая в ожидании своей очереди помешивать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сумаляк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480" y="1740341"/>
            <a:ext cx="5118768" cy="4007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2801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ГЛАВНОЕ ТАИНСТВО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03086" y="2068626"/>
            <a:ext cx="5239657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Утром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сумаляк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ещё теплым раздают соседям, родственникам, знакомым. Пробуя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сумаляк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нужно обязательно загадать желание. Местные жители говорят – сбудется.</a:t>
            </a:r>
          </a:p>
        </p:txBody>
      </p:sp>
      <p:pic>
        <p:nvPicPr>
          <p:cNvPr id="7170" name="Picture 2" descr="http://i.mycdn.me/i?r=AzEPZsRbOZEKgBhR0XGMT1RkQEySOQAllIWXRrSTvFEtYK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607" y="1630999"/>
            <a:ext cx="5128850" cy="442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764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НОВЫЕ НАДЕЖДЫ И ОЖИДАНИЯ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80225" y="1630999"/>
            <a:ext cx="528637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 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Узбекистане очень крепко связан с новыми надеждами и ожиданиями. Поэтому в этот день принято прощать даже злейших своих врагов, не ссориться, помогать слабым и нуждающимся. Все это приманит удачу в дом – верят люди.</a:t>
            </a:r>
          </a:p>
        </p:txBody>
      </p:sp>
      <p:pic>
        <p:nvPicPr>
          <p:cNvPr id="6146" name="Picture 2" descr="https://www.tourprom.ru/site_media/images/upload/2017/3/22/pressreleasephoto/0-navru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805" y="1543275"/>
            <a:ext cx="5638696" cy="457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155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3" name="Picture 2" descr="https://www.advantour.com/img/uzbekistan/navruz/navruz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236" y="1420393"/>
            <a:ext cx="7335494" cy="489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205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410804"/>
            <a:ext cx="1200626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ХОРОШИЕ ПРИМЕТЫ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85485" y="1523342"/>
            <a:ext cx="679908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Изобилие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еще одна хорошая примета. В этот день в каждом доме рады гостю: принимают у себя и много ходят сами. Да и не только в гости. В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дома не усидишь! Особенно интересны народные гуляния  в селах, где устраиваются традиционные состязания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купкари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борьба джигитов, конные турниры, а также народные ярмарки, где можно купить все от сувениров до национальной выпечки.</a:t>
            </a:r>
          </a:p>
        </p:txBody>
      </p:sp>
      <p:pic>
        <p:nvPicPr>
          <p:cNvPr id="4" name="Picture 2" descr="https://avatars.mds.yandex.net/get-zen_doc/901899/pub_5e6bd3c26be9d72182b9cfeb_5e778098c4119657f2f4a4f8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1634678"/>
            <a:ext cx="4270072" cy="460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090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4806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ПЛАН АНАЛИЗА СТИХОТВОРЕНИЯ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38148" y="1944914"/>
            <a:ext cx="657225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indent="-514350" algn="ctr" fontAlgn="base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Тема.</a:t>
            </a:r>
          </a:p>
          <a:p>
            <a:pPr marL="514350" indent="-514350" algn="ctr" fontAlgn="base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Идея (основная мысль).</a:t>
            </a:r>
          </a:p>
          <a:p>
            <a:pPr marL="514350" indent="-514350" algn="ctr" fontAlgn="base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Жанр.</a:t>
            </a:r>
          </a:p>
          <a:p>
            <a:pPr marL="514350" indent="-514350" algn="ctr" fontAlgn="base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мотив стихотворения (настроение, чувства поэта).</a:t>
            </a:r>
          </a:p>
          <a:p>
            <a:pPr marL="514350" indent="-514350" algn="ctr" fontAlgn="base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Композиция.</a:t>
            </a:r>
          </a:p>
          <a:p>
            <a:pPr marL="514350" indent="-514350" algn="ctr" fontAlgn="base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образы.</a:t>
            </a:r>
          </a:p>
          <a:p>
            <a:pPr marL="514350" indent="-514350" algn="ctr" fontAlgn="base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Изобразительные средства.</a:t>
            </a:r>
          </a:p>
        </p:txBody>
      </p:sp>
      <p:pic>
        <p:nvPicPr>
          <p:cNvPr id="15362" name="Picture 2" descr="https://miasskiy.ru/wp-content/uploads/2019/03/poezi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657" y="1997897"/>
            <a:ext cx="4513942" cy="343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ТЕМА И ИДЕЯ СТИХОТВОРЕНИЯ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2038662"/>
            <a:ext cx="5172558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- «Обновление», праздник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fontAlgn="base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Идея – обновление природы весной.</a:t>
            </a:r>
          </a:p>
        </p:txBody>
      </p:sp>
      <p:pic>
        <p:nvPicPr>
          <p:cNvPr id="3074" name="Picture 2" descr="https://fs3.fotoload.ru/f/0518/1525423232/1024x768/afbdac79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415" y="1856455"/>
            <a:ext cx="5687086" cy="3870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685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410804"/>
            <a:ext cx="1208722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ЖАНР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53142" y="1570939"/>
            <a:ext cx="6821715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это небольшое 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                произведение, написанное по законам стихосложения, 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жанр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поэтической речи. Его главные отличительные особенности – ритм и рифма.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yt3.ggpht.com/a/AATXAJw19Um2BPaVTMUBPFhxXerl6KEacClxH1j2txyL=s900-c-k-c0xffffffff-no-rj-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158" y="2177143"/>
            <a:ext cx="3918858" cy="39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" y="428701"/>
            <a:ext cx="12272963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АНАЛИЗ СТИХОТВОРЕНИЯ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119086" y="1298121"/>
            <a:ext cx="7489371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rPr>
              <a:t>На белогрудых облаках заря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rPr>
              <a:t>Развесила пурпурные тюльпаны,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rPr>
              <a:t>И вот уж солнца луч, животворя,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rPr>
              <a:t>Льет золото на вешние поляны.</a:t>
            </a:r>
          </a:p>
        </p:txBody>
      </p:sp>
      <p:pic>
        <p:nvPicPr>
          <p:cNvPr id="10242" name="Picture 2" descr="https://get.pxhere.com/photo/plant-meadow-flower-purple-petal-tulip-tulips-tulipa-flowering-plant-schnittblume-lily-family-tulpenzwiebel-breeding-tulip-land-plant-10367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515" y="3598418"/>
            <a:ext cx="5050972" cy="297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909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5" y="410804"/>
            <a:ext cx="1187291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ОСНОВНОЙ МОТИВ СТИХОТВОРЕНИЯ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959428"/>
            <a:ext cx="5203253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стихотворении автор передает свои чувства и настроение. Он радуется весне, времени года, когда всё оживает и расцветает.</a:t>
            </a:r>
          </a:p>
        </p:txBody>
      </p:sp>
      <p:pic>
        <p:nvPicPr>
          <p:cNvPr id="2050" name="Picture 2" descr="https://startour.ru/img/tours/full/23/6e64bf2d-d2fb-43ee-be38-109e17062de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143" y="1534844"/>
            <a:ext cx="5490936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85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34700" cy="794204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ОСНОВНЫЕ ОБРАЗЫ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1959428"/>
            <a:ext cx="5341258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стихотворении встречается очень много образов: заря, луч солнца, кусты роз, дутары, вечер, горы, пашня, весна.</a:t>
            </a:r>
          </a:p>
        </p:txBody>
      </p:sp>
      <p:pic>
        <p:nvPicPr>
          <p:cNvPr id="5" name="Picture 2" descr="https://roomester.ru/wp-content/uploads/2018/07/rozy-v-landshaftnom-dizajne-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368" y="1959428"/>
            <a:ext cx="5071361" cy="316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482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0075" y="474214"/>
            <a:ext cx="1279207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ИЗОБРАЗИТЕЛЬНЫЕ СРЕДСТВА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57239" y="1743402"/>
            <a:ext cx="5861276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Эпитеты: белогрудых облаках, пурпурные тюльпаны, тонкорунных стад, цветистый шёлк, мирных склонах.</a:t>
            </a:r>
          </a:p>
          <a:p>
            <a:pPr algn="ctr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Олицетворение: развесила заря, поют дутары, горы спят, травы дышат.</a:t>
            </a:r>
          </a:p>
          <a:p>
            <a:pPr algn="ctr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Сравнение: кусты от роз, как зарево, красны.</a:t>
            </a:r>
          </a:p>
        </p:txBody>
      </p:sp>
      <p:pic>
        <p:nvPicPr>
          <p:cNvPr id="1026" name="Picture 2" descr="https://orient.tm/wp-content/uploads/2020/04/1604-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254" y="2015540"/>
            <a:ext cx="4665067" cy="3193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540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700" dirty="0"/>
              <a:t>ЗАДАНИЕ ДЛЯ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7188" y="1557541"/>
            <a:ext cx="723484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композицию стихотворения.</a:t>
            </a:r>
          </a:p>
          <a:p>
            <a:pPr marL="514350" indent="-514350" algn="ctr"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Выучить  стихотворение «Обновление» наизусть.</a:t>
            </a:r>
          </a:p>
          <a:p>
            <a:pPr marL="514350" indent="-514350">
              <a:buAutoNum type="arabicPeriod"/>
            </a:pP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891" y="3006800"/>
            <a:ext cx="3616251" cy="312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577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" y="428701"/>
            <a:ext cx="12272963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АНАЛИЗ СТИХОТВОРЕНИЯ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177143" y="1310821"/>
            <a:ext cx="7953829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Кусты от роз, как зарево, красны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Красны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Опять в тени поют дутары.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Поют... В великолепии весны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Всё чаще сердца звонкие удары.</a:t>
            </a:r>
          </a:p>
        </p:txBody>
      </p:sp>
      <p:pic>
        <p:nvPicPr>
          <p:cNvPr id="11266" name="Picture 2" descr="https://st.depositphotos.com/1387218/4486/i/950/depositphotos_44863879-stock-photo-rose-red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903" y="3618412"/>
            <a:ext cx="4063268" cy="270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islamosfera.ru/wp-content/uploads/2019/03/-e1553880453684.jpg?w=64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484" y="3578948"/>
            <a:ext cx="4108087" cy="27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4524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3" y="365126"/>
            <a:ext cx="11387137" cy="794204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АНАЛИЗ СТИХОТВОРЕНИЯ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988457" y="1312409"/>
            <a:ext cx="8795657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base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Подходит звездный вечер.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Горы спят. Покровом мягким зелени укрыты.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Приволье здесь для тонкорунных стад —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Травы обилье и воды избыток.</a:t>
            </a:r>
          </a:p>
        </p:txBody>
      </p:sp>
      <p:pic>
        <p:nvPicPr>
          <p:cNvPr id="12290" name="Picture 2" descr="https://s1.1zoom.ru/big3/492/Cow_Fields_Sunrises_and_4891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569" y="3527591"/>
            <a:ext cx="4226702" cy="284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mg3.goodfon.com/original/3872x2592/5/51/germaniya-oranienburg-les-rek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93" y="3521529"/>
            <a:ext cx="4252038" cy="284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812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28529"/>
            <a:ext cx="1138244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АНАЛИЗ СТИХОТВОРЕНИЯ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2120709" y="1293586"/>
            <a:ext cx="7837714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Весна! Чуть рог пастуший приумолк,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Звенит на пашне песня утром ранним,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сердца твоего цветистый шелк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маков вновь становится багряным.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https://upload.wikimedia.org/wikipedia/commons/b/b9/A_view_on_agriculture_fields_in_the_spring_of_2012._Midden-Drenthe_-_The_Netherland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067" y="3469334"/>
            <a:ext cx="3998499" cy="299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www.forsmi.ru/images/gen/photorep_image/image/512/14/51153_r69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457" y="3533626"/>
            <a:ext cx="3572138" cy="293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727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2757" y="428701"/>
            <a:ext cx="10776857" cy="6312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АНАЛИЗ СТИХОТВОРЕНИЯ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436913" y="1320800"/>
            <a:ext cx="9361715" cy="20475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Вглядитесь — травы дышат. Что ни час,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обновляется на мирных этих склонах,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я весной надеюсь каждый раз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Вновь молодость свою найти в бутонах.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https://wallbox.ru/resize/2560x1600/wallpapers/main2/201729/cvety-butony-roz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694" y="3529476"/>
            <a:ext cx="4670192" cy="291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0286"/>
            <a:ext cx="12337143" cy="739769"/>
          </a:xfrm>
        </p:spPr>
        <p:txBody>
          <a:bodyPr>
            <a:noAutofit/>
          </a:bodyPr>
          <a:lstStyle/>
          <a:p>
            <a:pPr algn="ctr"/>
            <a:r>
              <a:rPr lang="ru-RU" sz="3800" dirty="0"/>
              <a:t>НАВРУЗ – НОВЫЙ ГОД И ПРАЗДНИК ОБНОВЛЕНИЯ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490" y="3846286"/>
            <a:ext cx="6769134" cy="2633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51544" y="1437103"/>
            <a:ext cx="11335656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001">
            <a:schemeClr val="lt2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праздник весеннего равноденствия и начала нового сельскохозяйственного года у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персоязычных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некоторых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тюркоязычных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народов Казахстана, Средней и Малой Азии, Ирана, а также среди башкир и татар. Он отмечается в день весеннего равноденствия - 21 марта.</a:t>
            </a:r>
          </a:p>
        </p:txBody>
      </p:sp>
    </p:spTree>
    <p:extLst>
      <p:ext uri="{BB962C8B-B14F-4D97-AF65-F5344CB8AC3E}">
        <p14:creationId xmlns:p14="http://schemas.microsoft.com/office/powerpoint/2010/main" val="1120533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8" y="410804"/>
            <a:ext cx="1170146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НАВРУЗ – НОВЫЙ ДЕНЬ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551543" y="1490435"/>
            <a:ext cx="579120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dirty="0" err="1">
                <a:solidFill>
                  <a:srgbClr val="002060"/>
                </a:solidFill>
                <a:cs typeface="Arial" panose="020B0604020202020204" pitchFamily="34" charset="0"/>
              </a:rPr>
              <a:t>Навруз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 в переводе с фарси означает «Новый день». Его написание и произношение может различаться в разных странах – </a:t>
            </a:r>
            <a:r>
              <a:rPr lang="ru-RU" sz="2800" dirty="0" err="1">
                <a:solidFill>
                  <a:srgbClr val="002060"/>
                </a:solidFill>
                <a:cs typeface="Arial" panose="020B0604020202020204" pitchFamily="34" charset="0"/>
              </a:rPr>
              <a:t>Новруз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cs typeface="Arial" panose="020B0604020202020204" pitchFamily="34" charset="0"/>
              </a:rPr>
              <a:t>Навруз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cs typeface="Arial" panose="020B0604020202020204" pitchFamily="34" charset="0"/>
              </a:rPr>
              <a:t>Нуруз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cs typeface="Arial" panose="020B0604020202020204" pitchFamily="34" charset="0"/>
              </a:rPr>
              <a:t>Невруз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cs typeface="Arial" panose="020B0604020202020204" pitchFamily="34" charset="0"/>
              </a:rPr>
              <a:t>Наурыз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cs typeface="Arial" panose="020B0604020202020204" pitchFamily="34" charset="0"/>
              </a:rPr>
              <a:t>Нооруз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 и другие.</a:t>
            </a:r>
          </a:p>
          <a:p>
            <a:pPr algn="ctr"/>
            <a:r>
              <a:rPr lang="ru-RU" sz="2800" dirty="0" err="1">
                <a:solidFill>
                  <a:srgbClr val="002060"/>
                </a:solidFill>
                <a:cs typeface="Arial" panose="020B0604020202020204" pitchFamily="34" charset="0"/>
              </a:rPr>
              <a:t>Навруз</a:t>
            </a:r>
            <a:r>
              <a:rPr lang="ru-RU" sz="2800" dirty="0">
                <a:solidFill>
                  <a:srgbClr val="002060"/>
                </a:solidFill>
                <a:cs typeface="Arial" panose="020B0604020202020204" pitchFamily="34" charset="0"/>
              </a:rPr>
              <a:t> символизирует обновление природы и человека, очищение души и начало новой жизни.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392" y="1490435"/>
            <a:ext cx="4756608" cy="45590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8" y="458401"/>
            <a:ext cx="1163176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САМЫЙ ДРЕВНИЙ ПРАЗДНИК</a:t>
            </a: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457201" y="1364343"/>
            <a:ext cx="812074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Праздник  Навруз является одним из самых древних на Земле.  Он был известен                 с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дозороастрийских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времен, его отмечали еще до VII века до н.э.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государстве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Ахеменидов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 Сасанидов  Навруз считался главным праздником. 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Это самый почитаемый праздник, когда торговцы закрывают свои лавки, ремесленники прекращают работу, все веселятся, угощают друг друга теми напитками и кушаньями, которых коснулся огонь».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577" y="1480457"/>
            <a:ext cx="3103924" cy="2583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577" y="3441021"/>
            <a:ext cx="3055269" cy="2755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17300</TotalTime>
  <Words>778</Words>
  <Application>Microsoft Office PowerPoint</Application>
  <PresentationFormat>Широкоэкранный</PresentationFormat>
  <Paragraphs>128</Paragraphs>
  <Slides>23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АНАЛИЗ СТИХОТВОРЕНИЯ </vt:lpstr>
      <vt:lpstr>АНАЛИЗ СТИХОТВОРЕНИЯ</vt:lpstr>
      <vt:lpstr>АНАЛИЗ СТИХОТВОРЕНИЯ</vt:lpstr>
      <vt:lpstr>АНАЛИЗ СТИХОТВОРЕНИЯ</vt:lpstr>
      <vt:lpstr>АНАЛИЗ СТИХОТВОРЕНИЯ</vt:lpstr>
      <vt:lpstr>НАВРУЗ – НОВЫЙ ГОД И ПРАЗДНИК ОБНОВЛЕНИЯ </vt:lpstr>
      <vt:lpstr>НАВРУЗ – НОВЫЙ ДЕНЬ</vt:lpstr>
      <vt:lpstr>САМЫЙ ДРЕВНИЙ ПРАЗДНИК</vt:lpstr>
      <vt:lpstr>НОВЫЙ АСТРОНОМИЧЕСКИЙ ГОД</vt:lpstr>
      <vt:lpstr>СОБЫТИЕ ГОСУДАРСТВЕННОГО ЗНАЧЕНИЯ</vt:lpstr>
      <vt:lpstr>ГЛАВНОЕ ТАИНСТВО</vt:lpstr>
      <vt:lpstr>ГЛАВНОЕ ТАИНСТВО</vt:lpstr>
      <vt:lpstr>НОВЫЕ НАДЕЖДЫ И ОЖИДАНИЯ</vt:lpstr>
      <vt:lpstr>Презентация PowerPoint</vt:lpstr>
      <vt:lpstr>ХОРОШИЕ ПРИМЕТЫ</vt:lpstr>
      <vt:lpstr>ПЛАН АНАЛИЗА СТИХОТВОРЕНИЯ</vt:lpstr>
      <vt:lpstr>ТЕМА И ИДЕЯ СТИХОТВОРЕНИЯ</vt:lpstr>
      <vt:lpstr>ЖАНР</vt:lpstr>
      <vt:lpstr>ОСНОВНОЙ МОТИВ СТИХОТВОРЕНИЯ</vt:lpstr>
      <vt:lpstr>ОСНОВНЫЕ ОБРАЗЫ</vt:lpstr>
      <vt:lpstr>ИЗОБРАЗИТЕЛЬНЫЕ СРЕДСТВА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Azizbek Raximjonov</cp:lastModifiedBy>
  <cp:revision>461</cp:revision>
  <dcterms:created xsi:type="dcterms:W3CDTF">2020-09-22T15:24:01Z</dcterms:created>
  <dcterms:modified xsi:type="dcterms:W3CDTF">2021-03-30T04:50:32Z</dcterms:modified>
</cp:coreProperties>
</file>