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305" r:id="rId2"/>
    <p:sldId id="410" r:id="rId3"/>
    <p:sldId id="329" r:id="rId4"/>
    <p:sldId id="393" r:id="rId5"/>
    <p:sldId id="378" r:id="rId6"/>
    <p:sldId id="374" r:id="rId7"/>
    <p:sldId id="405" r:id="rId8"/>
    <p:sldId id="392" r:id="rId9"/>
    <p:sldId id="337" r:id="rId10"/>
    <p:sldId id="406" r:id="rId11"/>
    <p:sldId id="398" r:id="rId12"/>
    <p:sldId id="336" r:id="rId13"/>
    <p:sldId id="396" r:id="rId14"/>
    <p:sldId id="334" r:id="rId15"/>
    <p:sldId id="379" r:id="rId16"/>
    <p:sldId id="331" r:id="rId17"/>
    <p:sldId id="377" r:id="rId18"/>
    <p:sldId id="399" r:id="rId19"/>
    <p:sldId id="394" r:id="rId20"/>
    <p:sldId id="402" r:id="rId21"/>
    <p:sldId id="408" r:id="rId22"/>
    <p:sldId id="367" r:id="rId23"/>
    <p:sldId id="400" r:id="rId24"/>
    <p:sldId id="395" r:id="rId25"/>
    <p:sldId id="330" r:id="rId26"/>
    <p:sldId id="409" r:id="rId27"/>
    <p:sldId id="403" r:id="rId28"/>
    <p:sldId id="361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14" autoAdjust="0"/>
    <p:restoredTop sz="94660"/>
  </p:normalViewPr>
  <p:slideViewPr>
    <p:cSldViewPr snapToGrid="0">
      <p:cViewPr varScale="1">
        <p:scale>
          <a:sx n="62" d="100"/>
          <a:sy n="62" d="100"/>
        </p:scale>
        <p:origin x="624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282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22374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1011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38401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0617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2477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2880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21485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2766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7266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4226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13244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25931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11421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67760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30598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33587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99790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0206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09288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110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84110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0161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935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66096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law.ru/book8/3090-4.jpg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641694" y="3072784"/>
            <a:ext cx="6588085" cy="303576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Джеймс </a:t>
            </a:r>
            <a:r>
              <a:rPr lang="ru-RU" sz="4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Олдридж</a:t>
            </a:r>
            <a:endParaRPr lang="ru-RU" sz="4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1918-2015 гг.)</a:t>
            </a:r>
            <a:endParaRPr lang="ru-RU" sz="4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Очерк жизни и творчества.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792049" y="3387260"/>
            <a:ext cx="529476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050" name="Picture 2" descr="https://i.livelib.ru/auface/229275/o/b7ef/Dzhejms_Oldridz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8865" y="2434215"/>
            <a:ext cx="2622898" cy="4196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7" y="428701"/>
            <a:ext cx="12272963" cy="52856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ТВОРЧЕСТВО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14597" y="2057400"/>
            <a:ext cx="6421634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Первые произведения Джеймса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Олдриджа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"Дело чести"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1942 г.),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"Морской орел"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1944 г.)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"О многих людях"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1946 г.)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являются крупным достижением передовой английской литературы военного времени. </a:t>
            </a:r>
          </a:p>
        </p:txBody>
      </p:sp>
      <p:pic>
        <p:nvPicPr>
          <p:cNvPr id="13314" name="Picture 2" descr="http://i.mycdn.me/i?r=AzEPZsRbOZEKgBhR0XGMT1RknqAQ8-rt66vkT9y1gXShR6aKTM5SRkZCeTgDn6uOyic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44" r="26522" b="48927"/>
          <a:stretch/>
        </p:blipFill>
        <p:spPr bwMode="auto">
          <a:xfrm>
            <a:off x="7644985" y="1439317"/>
            <a:ext cx="3762530" cy="496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4524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428529"/>
            <a:ext cx="1133883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РАННИЕ РОМАНЫ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487815" y="2235299"/>
            <a:ext cx="6584498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Ранние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романы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«Дело чести» и «Морской орёл» 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написаны им под впечатлением от творчества Эрнеста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Хемингуэя.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ea typeface="Batang" pitchFamily="18" charset="-127"/>
              <a:cs typeface="Arial" panose="020B0604020202020204" pitchFamily="34" charset="0"/>
            </a:endParaRPr>
          </a:p>
        </p:txBody>
      </p:sp>
      <p:pic>
        <p:nvPicPr>
          <p:cNvPr id="14338" name="Picture 2" descr="https://i.pinimg.com/originals/25/c1/2e/25c12ef4bd5d9de17e4a06cba1a2b13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6093" y="1407231"/>
            <a:ext cx="4161082" cy="4927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727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2757" y="428701"/>
            <a:ext cx="10776857" cy="6312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РОМАН «ДЕЛО ЧЕСТИ»</a:t>
            </a:r>
            <a:endParaRPr lang="ru-RU" sz="4400" dirty="0"/>
          </a:p>
        </p:txBody>
      </p: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505965" y="1514476"/>
            <a:ext cx="7723636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 первый роман «Дело чести», базирующийся на собственном опыте писателя, был опубликован в Великобритании и в США в 1942 году и сразу зарекомендовал себя как бестселлер. Главный герой романа — молодой пилот Королевских военно-воздушных сил Великобритании Джон 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Квейль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сражается на отживших своё бипланах против авиации стран Оси в небе над Грецией, островом Крит и Северной Африкой в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1940-1941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гг. Роман стал самой продаваемой книгой 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Олдриджа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вплоть до 1988 года.</a:t>
            </a:r>
            <a:endParaRPr lang="ru-RU" sz="2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4" name="Picture 4" descr="https://cdn1.ozone.ru/multimedia/100218226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0561" y="1514476"/>
            <a:ext cx="3146215" cy="4687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649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428529"/>
            <a:ext cx="11382446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РОМАН «МОРСКОЙ ОРЕЛ»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547126" y="1407231"/>
            <a:ext cx="6882374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Второй роман писателя «Морской орёл» был опубликован в 1944 году. В основе сюжета лежит история о судьбе австралийских пилотов после катастрофы на острове Крит в 1941 году. Несмотря на то, что отзывы критиков оказались более сдержанными, книга получила престижную премию имени молодого писателя и военного лётчика Джона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Луеллина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Риса за 1945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http://img.yakaboo.ua/media/catalog/product/cache/1/image/234c7c011ba026e66d29567e1be1d1f7/1/_/1_11_34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9033" y="1407231"/>
            <a:ext cx="3571756" cy="5107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0533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888" y="410804"/>
            <a:ext cx="1170146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РОМАН «ДИПЛОМАТ»</a:t>
            </a:r>
            <a:endParaRPr lang="ru-RU" sz="4400" dirty="0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400050" y="1428750"/>
            <a:ext cx="7500938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sz="2600" dirty="0">
                <a:solidFill>
                  <a:srgbClr val="002060"/>
                </a:solidFill>
              </a:rPr>
              <a:t>Одним из наиболее успешных и широко известных романов писателя стал «Дипломат», опубликованный в 1949 году. Действие романа происходит </a:t>
            </a:r>
            <a:r>
              <a:rPr lang="ru-RU" sz="2600" dirty="0" smtClean="0">
                <a:solidFill>
                  <a:srgbClr val="002060"/>
                </a:solidFill>
              </a:rPr>
              <a:t> </a:t>
            </a:r>
            <a:r>
              <a:rPr lang="ru-RU" sz="2600" dirty="0">
                <a:solidFill>
                  <a:srgbClr val="002060"/>
                </a:solidFill>
              </a:rPr>
              <a:t>в северном Иране — Азербайджане и Курдистане, а также в Великобритании. В книге детально и увлекательно показана работа советских и английских дипломатов: как принимаются те или иные политические решения на высшем </a:t>
            </a:r>
            <a:r>
              <a:rPr lang="ru-RU" sz="2600" dirty="0" smtClean="0">
                <a:solidFill>
                  <a:srgbClr val="002060"/>
                </a:solidFill>
              </a:rPr>
              <a:t>уровне. Красочно </a:t>
            </a:r>
            <a:r>
              <a:rPr lang="ru-RU" sz="2600" dirty="0">
                <a:solidFill>
                  <a:srgbClr val="002060"/>
                </a:solidFill>
              </a:rPr>
              <a:t>показана жизнь, культура и местный колорит иранцев и курдов. Книга получила смешанные отзывы критиков.</a:t>
            </a:r>
            <a:endParaRPr lang="ru-RU" sz="260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pic>
        <p:nvPicPr>
          <p:cNvPr id="5122" name="Picture 2" descr="https://4.bp.blogspot.com/-pa4VPSPKSU4/W0OvbVJSTqI/AAAAAAABJP8/QHOGTSQRecUZnNtvdAHHE4Zb8NpQGRYXQCLcBGAs/s400/cehms_oldric_diploma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4337" y="1947861"/>
            <a:ext cx="3810000" cy="3581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5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872" y="467377"/>
            <a:ext cx="11997128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РОМАН «ДИПЛОМАТ»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856455"/>
            <a:ext cx="7360425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мнению писателя, роман «Дипломат» является главным произведением в его творческой жизни. Именно за него писатель в 1953 г. был отмечен золотой медалью Всемирного совета мира. Это свидетельствует о признании мировой общественностью больших заслуг этого выдающегося художника и борца за мир.</a:t>
            </a:r>
          </a:p>
        </p:txBody>
      </p:sp>
      <p:pic>
        <p:nvPicPr>
          <p:cNvPr id="19460" name="Picture 4" descr="https://www.login.az/assets/media/images/kitablar/az/ushaq/978-9952-24-170-9.we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4490" y="1651764"/>
            <a:ext cx="3184640" cy="4572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720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8" y="458401"/>
            <a:ext cx="11631763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КНИГА «ГОРЫ И ОРУЖИЕ»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524643" y="1523343"/>
            <a:ext cx="6590531" cy="44935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1974 году у 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Олдриджа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вышла книга «Горы и оружие», которая является продолжением романа «Дипломат». На её страницах читатель вновь встретится с главными героями «Дипломата». Действие книги из борющегося Курдистана переносится в Европу, куда главный герой едет по просьбе своих давних друзей, иранских курдов, на поиски пропавших бесследно денег, предназначавшихся для покупки оружия.</a:t>
            </a:r>
          </a:p>
        </p:txBody>
      </p:sp>
      <p:pic>
        <p:nvPicPr>
          <p:cNvPr id="18434" name="Picture 2" descr="https://knigirossii.ru/pictures/2/42/3349447_sbig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370" y="1523341"/>
            <a:ext cx="3123214" cy="4777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981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4500" y="443551"/>
            <a:ext cx="11307748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РОМАН «ОХОТНИК»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2431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856455"/>
            <a:ext cx="6826400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Роман «Охотник», написанный в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1949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году, стал результатом попытки автора смешать различные жанры и направления в литературе. Драма повествует о канадских охотниках за мехами, об их жизненных трудностях и о перипетиях судьбы, происходящих вокруг охоты на берегах озера Онтарио.</a:t>
            </a:r>
          </a:p>
        </p:txBody>
      </p:sp>
      <p:pic>
        <p:nvPicPr>
          <p:cNvPr id="16386" name="Picture 2" descr="https://img.labirint.ru/rcimg/7442a4aa93a0b4761f7511f23fe883c4/1920x1080/comments_pic/1629/0_8d02f2c5a8b8dd47cca3de39c574a04e_1469283550.jpg?14692872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4269" y="1486540"/>
            <a:ext cx="3361868" cy="4710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6279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4500" y="443551"/>
            <a:ext cx="11307748" cy="601526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2431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01752" y="1400175"/>
            <a:ext cx="8388374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О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разнообразии творческих интересов свидетельствует книга "Каир", цикл австралийских новелл ("Мальчик с лесного берега", "Папина сорока" и др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.).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Повесть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"Мой брат Том" (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1966 г.),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сборник рассказов разных лет "Золото и песок" (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1960 г.),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включающий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«Последний дюйм», «Акулью клетку» и другие произведения 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тяготеют к жанру героической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эпопеи.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Они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реалистически отражают и сложный путь личности к новым горизонтам, и трагедию индивидуалиста, утратившего их.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ea typeface="SimSun-ExtB" panose="02010609060101010101" pitchFamily="49" charset="-122"/>
              <a:cs typeface="Arial" panose="020B0604020202020204" pitchFamily="34" charset="0"/>
            </a:endParaRPr>
          </a:p>
        </p:txBody>
      </p:sp>
      <p:pic>
        <p:nvPicPr>
          <p:cNvPr id="9" name="Picture 2" descr="Картинка 2 из 2044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2874" y="1630999"/>
            <a:ext cx="3127375" cy="417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0337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РОМАН «ПЛЕННИК НА ЗЕМЛЕ»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2431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405543"/>
            <a:ext cx="7255025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Олдридж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продолжал черпать вдохновение в злободневных событиях, и напряженность в отношениях между Востоком и Западом во время холодной войны дала ему тему для его следующего романа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«Пленник на земле»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1962 г.),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действие которого происходит в замерзших пустынях Арктики, где английский ученый спасает единственного выжившего после крушения российского самолета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482" name="Picture 2" descr="http://visualrian.ru/images/old_preview/4/41/44122_previe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4269" y="1364821"/>
            <a:ext cx="3406718" cy="4913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9764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ПЛАН  УРОКА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718576" y="1405543"/>
            <a:ext cx="16114246" cy="10967105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1. Рождение будущего писателя.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2. Образование.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3. Военный корреспондент.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4. Творчество. Ранние рассказы.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5. Романы Джеймса </a:t>
            </a:r>
            <a:r>
              <a:rPr lang="ru-RU" sz="3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Олдриджа</a:t>
            </a: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6. Рассказ «Последний дюйм».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7. Награды и премии.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8. Экранизации произведений Джеймса </a:t>
            </a:r>
            <a:r>
              <a:rPr lang="ru-RU" sz="3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Олдриджа</a:t>
            </a: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9. Смерть писателя.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5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writingonb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1325" y="2719846"/>
            <a:ext cx="2212489" cy="207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4633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872" y="443551"/>
            <a:ext cx="11997128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РАССКАЗ «ПОСЛЕДНИЙ ДЮЙМ»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5866374" y="5121947"/>
            <a:ext cx="21959385" cy="575596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6" y="2127476"/>
            <a:ext cx="6431732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последующих книгах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Олдридж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все больше удаляется от политической и военной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тематики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все больше начинает работать в области детской литературы. Так в 1959 г. публикуется его рассказ «Последний дюйм». </a:t>
            </a:r>
          </a:p>
        </p:txBody>
      </p:sp>
      <p:pic>
        <p:nvPicPr>
          <p:cNvPr id="6146" name="Picture 2" descr="https://2.bp.blogspot.com/-YuKvOcFVgA4/W0OuAwQWs4I/AAAAAAABJPs/5kZHBFTnIRU9V5lFCi8l8KGC4msWdYAPgCEwYBhgL/s400/100330789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5227" y="1405543"/>
            <a:ext cx="3247179" cy="5014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6685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872" y="443551"/>
            <a:ext cx="11997128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РАССКАЗ «ПОСЛЕДНИЙ ДЮЙМ»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5866374" y="5121947"/>
            <a:ext cx="21959385" cy="575596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6" y="1558978"/>
            <a:ext cx="6176899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Человеческая драма, изображенная в произведении, довольно распространенное явление,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 как 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является следствием вопиющих социальных проблем. Отец и сын не могут найти общий язык, но неожиданное несчастье сближает их. И автор не дает ответа, смогут ли они преодолеть последний дюйм отчуждения.</a:t>
            </a:r>
          </a:p>
        </p:txBody>
      </p:sp>
      <p:pic>
        <p:nvPicPr>
          <p:cNvPr id="8196" name="Picture 4" descr="https://sun1-88.userapi.com/UMPy5WzQDAzqLr6bVbjAMvZw07TnefjvNg_a8A/lZ9izJXQMW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0645" y="1405543"/>
            <a:ext cx="3247481" cy="4953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8490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65126"/>
            <a:ext cx="12192000" cy="794204"/>
          </a:xfrm>
        </p:spPr>
        <p:txBody>
          <a:bodyPr>
            <a:noAutofit/>
          </a:bodyPr>
          <a:lstStyle/>
          <a:p>
            <a:pPr algn="ctr"/>
            <a:r>
              <a:rPr lang="ru-RU" sz="3800" dirty="0" smtClean="0"/>
              <a:t> </a:t>
            </a:r>
            <a:r>
              <a:rPr lang="ru-RU" sz="4200" dirty="0" smtClean="0"/>
              <a:t>ПОСЛЕДНЯЯ КНИГА ДЖЕЙМСА ОЛДРИДЖА</a:t>
            </a:r>
            <a:endParaRPr lang="ru-RU" sz="4200" dirty="0"/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976393" y="1813301"/>
            <a:ext cx="5749871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Начиная с 1960 года, новые книги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Олдриджа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читать становится все сложнее. Писатель публикует одну книгу в три-четыре года. Так продолжается до 2006 года, когда вышла последняя его книга – «Крылья котенка из Сент-Клэр».</a:t>
            </a:r>
          </a:p>
        </p:txBody>
      </p:sp>
      <p:pic>
        <p:nvPicPr>
          <p:cNvPr id="21506" name="Picture 2" descr="https://cdn1.ozone.ru/multimedia/101190205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57" r="4898" b="17929"/>
          <a:stretch/>
        </p:blipFill>
        <p:spPr bwMode="auto">
          <a:xfrm>
            <a:off x="7685088" y="1545092"/>
            <a:ext cx="4130675" cy="4614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6583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ЧЛЕН ЖЮРИ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2431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85788" y="2216920"/>
            <a:ext cx="5843587" cy="18010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1971 году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Джеймс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Олдридж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 членом жюри в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7-ом Московском международном кинофестивале.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530" name="Picture 2" descr="https://md-eksperiment.org/images/posts/83e02b6d-16ee-4cd9-a37f-d6ba29e8f704.gi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0" r="71497" b="13435"/>
          <a:stretch/>
        </p:blipFill>
        <p:spPr bwMode="auto">
          <a:xfrm>
            <a:off x="7701429" y="1630999"/>
            <a:ext cx="3485684" cy="4600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7155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4500" y="396724"/>
            <a:ext cx="114430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 НАГРРАДЫ И ПРЕМИИ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2431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271463" y="1551285"/>
            <a:ext cx="7815262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1972 году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Олдридж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получил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премию  за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«выдающуюся борьбу за сохранение мира». В том же году он также получил золотую медаль в области журналистики от Организации международных журналистов.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«Правдивую историю о Спит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Макфи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(«Викинг»,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1986 г.)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выиграл ежегодную премию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Guardian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Children's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Fiction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Prize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выдающуюся книжную награду, которую присуждает жюри британских детских писателей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554" name="Picture 2" descr="http://visualrian.ru/images/old_preview/41/79/417911_preview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2" r="28221"/>
          <a:stretch/>
        </p:blipFill>
        <p:spPr bwMode="auto">
          <a:xfrm>
            <a:off x="8214268" y="1899317"/>
            <a:ext cx="3688957" cy="392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269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9" y="410804"/>
            <a:ext cx="1206341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АВТОР РАССКАЗОВ, РОМАНОВ И НОВЕЛЛ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524644" y="1708606"/>
            <a:ext cx="7190608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всю свою творческую деятельность он создал большое количество рассказов, романов и новелл, которые нашли отклик в душе абсолютно каждого читателя его произведений. В центре внимания писателя — человек с его поисками свободы и счастья.</a:t>
            </a:r>
          </a:p>
        </p:txBody>
      </p:sp>
      <p:pic>
        <p:nvPicPr>
          <p:cNvPr id="24578" name="Picture 2" descr="http://visualrian.ru/images/old_preview/0/60/6062_previe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5300" y="1316712"/>
            <a:ext cx="3702201" cy="5141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396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9" y="410804"/>
            <a:ext cx="1206341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ЭКРАНИЗАЦИИ ПРОИЗВЕДЕНИЙ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314325" y="1271588"/>
            <a:ext cx="11503176" cy="24929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 1958 году 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снят фильм «Последний дюйм» режиссёра 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Теодора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Вульфовича.</a:t>
            </a:r>
            <a:endParaRPr lang="ru-RU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 1975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году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США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снят фильм «Оседлай дикого пони»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одноимённому роману режиссёром Доном 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Чеффи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 1990 году при содействии США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снят фильм «Пленник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земли». Режиссёр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Джон Барри.</a:t>
            </a:r>
          </a:p>
        </p:txBody>
      </p:sp>
      <p:pic>
        <p:nvPicPr>
          <p:cNvPr id="25602" name="Picture 2" descr="https://avatars.mds.yandex.net/get-zen_doc/2352663/pub_5fe7739ce5cdbc6a965086a5_5feb8689b17f202ff38c87bc/scale_12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644" y="3966265"/>
            <a:ext cx="3804469" cy="2500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 descr="https://simkl.in/fanart/97/9761328060c72422f_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950" y="3966265"/>
            <a:ext cx="3433559" cy="244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6" name="Picture 6" descr="https://im0-tub-com.yandex.net/i?id=219cfd99379d5f715cae5c9f38a308de&amp;n=1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38"/>
          <a:stretch/>
        </p:blipFill>
        <p:spPr bwMode="auto">
          <a:xfrm>
            <a:off x="8275689" y="3976239"/>
            <a:ext cx="3541812" cy="2442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07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934700" cy="794204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СМЕРТЬ ПИСАТЕЛЯ</a:t>
            </a:r>
            <a:endParaRPr lang="ru-RU" sz="4400" dirty="0"/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542925" y="2214562"/>
            <a:ext cx="6015037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Джеймс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Олдридж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прожил долгую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жизнь.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умер в Лондоне 23 февраля 2015 года в возрасте 96 лет.</a:t>
            </a:r>
          </a:p>
        </p:txBody>
      </p:sp>
      <p:pic>
        <p:nvPicPr>
          <p:cNvPr id="7170" name="Picture 2" descr="https://1.bp.blogspot.com/-f1onbHTKO7A/W0OuCsI-kjI/AAAAAAABJPk/yyzEnkTOy2E9IiuQRKXMp0-botO4Nvs7ACEwYBhgL/s400/show-phot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0" y="1800225"/>
            <a:ext cx="4629149" cy="4000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7812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4435" y="365126"/>
            <a:ext cx="11213066" cy="601526"/>
          </a:xfrm>
        </p:spPr>
        <p:txBody>
          <a:bodyPr>
            <a:noAutofit/>
          </a:bodyPr>
          <a:lstStyle/>
          <a:p>
            <a:pPr algn="ctr"/>
            <a:r>
              <a:rPr lang="ru-RU" sz="3700" dirty="0" smtClean="0"/>
              <a:t>ЗАДАНИЕ ДЛЯ САМОСТОЯТЕЛЬНОЙ РАБОТЫ</a:t>
            </a:r>
            <a:endParaRPr lang="ru-RU" sz="3700" dirty="0"/>
          </a:p>
        </p:txBody>
      </p:sp>
      <p:pic>
        <p:nvPicPr>
          <p:cNvPr id="28674" name="Picture 2" descr="https://www.tspu.edu.ru/images2/history_news/news_iff/2018/september-november/%D0%9F%D0%B5%D1%80%D0%B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596" y="3280023"/>
            <a:ext cx="3669204" cy="3171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442911" y="1924378"/>
            <a:ext cx="7705385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marL="514350" indent="-514350" algn="ctr">
              <a:buAutoNum type="arabicPeriod"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Записать основные факты биографии и творчества Джеймса </a:t>
            </a:r>
            <a:r>
              <a:rPr lang="ru-RU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Олдриджа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indent="-514350" algn="ctr">
              <a:buAutoNum type="arabicPeriod"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Прочитать рассказ «Последний дюйм».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5577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42888" y="428529"/>
            <a:ext cx="12434888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РОДЖЕНИЕ БУДУЩЕГО ПИСАТЕЛЯ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885825" y="1671639"/>
            <a:ext cx="5643564" cy="44869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Джеймс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Олдридж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английский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писатель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журналист и общественный деятель, австралиец по происхождению.</a:t>
            </a:r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Родился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июля 1918 года в Австралии, в городке Сван-Хилл, штат Виктория, в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многодетной семье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редактора местной газеты.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ea typeface="Batang" pitchFamily="18" charset="-127"/>
              <a:cs typeface="Arial" panose="020B0604020202020204" pitchFamily="34" charset="0"/>
            </a:endParaRPr>
          </a:p>
        </p:txBody>
      </p:sp>
      <p:pic>
        <p:nvPicPr>
          <p:cNvPr id="1026" name="Picture 2" descr="https://ds05.infourok.ru/uploads/ex/0dcf/000c1bbe-2a0e41ca/img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2" t="23542" r="64802" b="31042"/>
          <a:stretch/>
        </p:blipFill>
        <p:spPr bwMode="auto">
          <a:xfrm>
            <a:off x="7374440" y="1671639"/>
            <a:ext cx="3984123" cy="4500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589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2431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28638" y="1463020"/>
            <a:ext cx="7396476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Мать всегда учила сына быть честным, защищать слабых, любить природу. Будущий писатель был пятым, самым младшим ребёнком в семье. В середине 1920-х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семья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Олдриджа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перебралась в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Суон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-Хилл, и большинство его австралийских произведений основываются на его жизни в этом городке. 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В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1938 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году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Олдридж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переезжает в Лондон.</a:t>
            </a:r>
          </a:p>
        </p:txBody>
      </p:sp>
      <p:pic>
        <p:nvPicPr>
          <p:cNvPr id="4098" name="Picture 2" descr="https://briefly.ru/static/cache/authors/600/oldridzh.jpeg?154540805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0367" y="1463020"/>
            <a:ext cx="3621881" cy="4829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2801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7" y="428701"/>
            <a:ext cx="12272963" cy="52856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ОБРАЗОВАНИЕ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57188" y="1700212"/>
            <a:ext cx="6357937" cy="44873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Учился в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мельбурнском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коммерческом колледже. С 14 лет, продолжая учебу, работает рассыльным в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мельбурнской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газете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ctr">
              <a:spcBef>
                <a:spcPct val="20000"/>
              </a:spcBef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1938 году  едет в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Англию, где поступает в Оксфордский университет. Тогда же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посещал летные курсы и сотрудничал в ряде лондонских газет.</a:t>
            </a:r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8616" t="29278" r="19217" b="14666"/>
          <a:stretch/>
        </p:blipFill>
        <p:spPr>
          <a:xfrm>
            <a:off x="6872288" y="1893582"/>
            <a:ext cx="4850606" cy="4100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9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5" y="410804"/>
            <a:ext cx="11872913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МЕЧТА ДЖЕЙМСА ОЛДРИДЖА</a:t>
            </a:r>
            <a:endParaRPr lang="ru-RU" sz="4400" dirty="0"/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630277" y="1804099"/>
            <a:ext cx="6855404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Одновременно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Олдридж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мечтает стать летчиком, записывается в авиационную школу. Затем последовали будни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корреспондента.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аблюдения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жизнью смелых людей, патриотов своей родины и послужили основным материалом для его первых произведений.</a:t>
            </a:r>
          </a:p>
        </p:txBody>
      </p:sp>
      <p:pic>
        <p:nvPicPr>
          <p:cNvPr id="9218" name="Picture 2" descr="https://sun9-26.userapi.com/xS7NicI-Q7Tzgxfr7lszL9k-GqDT86Ue91pXTA/emBKFFMfsZ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9205" y="1400175"/>
            <a:ext cx="3226261" cy="5014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88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7" y="428701"/>
            <a:ext cx="12272963" cy="52856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ВОЕННЫЙ КОРРЕСПОНДЕНТ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87032" y="1814512"/>
            <a:ext cx="6585267" cy="36256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Олдриджу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был 21 год, когда он направился в Финляндию в качестве военного корреспондента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lvl="0" indent="-342900" algn="ctr">
              <a:spcBef>
                <a:spcPct val="20000"/>
              </a:spcBef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годы второй мировой войны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Олдридж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побывал в качестве корреспондента во многих странах (в Норвегии, Греции, Египте, Ливии, Иране и т. д.). </a:t>
            </a:r>
          </a:p>
        </p:txBody>
      </p:sp>
      <p:pic>
        <p:nvPicPr>
          <p:cNvPr id="10242" name="Picture 2" descr="https://present5.com/presentation/145259529_91512640/image-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90" t="26883" r="6852" b="8395"/>
          <a:stretch/>
        </p:blipFill>
        <p:spPr bwMode="auto">
          <a:xfrm>
            <a:off x="8029575" y="1610159"/>
            <a:ext cx="3386137" cy="4508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3909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8" y="410804"/>
            <a:ext cx="1200626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ДЖЕЙМС ОЛДРИДЖ - РЕПОРТЕР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524645" y="1523342"/>
            <a:ext cx="6990580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 военные сводки были чуть ли не первыми весточками, доносившими правду о страданиях многомиллионного народа о ужасах и несправедливостях Второй мировой войны, где решимость, смелость и отвага народа позволили отстоять суверенитет государства и свободу нации. Он как репортер освещает боевые события в Норвегии, Албании, Египта, Ливии.</a:t>
            </a:r>
          </a:p>
        </p:txBody>
      </p:sp>
      <p:pic>
        <p:nvPicPr>
          <p:cNvPr id="11266" name="Picture 2" descr="https://p.calameoassets.com/130308160136-70d96b2e0d701cfe0dd6a0e8a8f95e51/p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95" t="2003" r="31110" b="36576"/>
          <a:stretch/>
        </p:blipFill>
        <p:spPr bwMode="auto">
          <a:xfrm>
            <a:off x="8214610" y="1605652"/>
            <a:ext cx="3402767" cy="4318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709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272" y="480626"/>
            <a:ext cx="10515600" cy="601526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400050" y="1914526"/>
            <a:ext cx="7200900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Олдридж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пишет произведения, наполненные гуманистическим пафосом. Он убежден, что силы разума, справедливости должны стать основой жизни человеческого сообщества. Он смело противостоит разжиганию воин между народами, выступает за установление мира на земле.</a:t>
            </a:r>
          </a:p>
        </p:txBody>
      </p:sp>
      <p:pic>
        <p:nvPicPr>
          <p:cNvPr id="12290" name="Picture 2" descr="http://visualrian.ru/images/old_preview/0/60/6063_previe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4885" y="1562179"/>
            <a:ext cx="3981180" cy="464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017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15855</TotalTime>
  <Words>1244</Words>
  <Application>Microsoft Office PowerPoint</Application>
  <PresentationFormat>Широкоэкранный</PresentationFormat>
  <Paragraphs>167</Paragraphs>
  <Slides>28</Slides>
  <Notes>25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5" baseType="lpstr">
      <vt:lpstr>Batang</vt:lpstr>
      <vt:lpstr>SimSun-ExtB</vt:lpstr>
      <vt:lpstr>Arial</vt:lpstr>
      <vt:lpstr>Calibri</vt:lpstr>
      <vt:lpstr>Calibri Light</vt:lpstr>
      <vt:lpstr>Wingdings 2</vt:lpstr>
      <vt:lpstr>Тема Office</vt:lpstr>
      <vt:lpstr>Презентация PowerPoint</vt:lpstr>
      <vt:lpstr>ПЛАН  УРОКА</vt:lpstr>
      <vt:lpstr>РОДЖЕНИЕ БУДУЩЕГО ПИСАТЕЛЯ</vt:lpstr>
      <vt:lpstr>Презентация PowerPoint</vt:lpstr>
      <vt:lpstr>ОБРАЗОВАНИЕ</vt:lpstr>
      <vt:lpstr>МЕЧТА ДЖЕЙМСА ОЛДРИДЖА</vt:lpstr>
      <vt:lpstr>ВОЕННЫЙ КОРРЕСПОНДЕНТ</vt:lpstr>
      <vt:lpstr>ДЖЕЙМС ОЛДРИДЖ - РЕПОРТЕР</vt:lpstr>
      <vt:lpstr>Презентация PowerPoint</vt:lpstr>
      <vt:lpstr>ТВОРЧЕСТВО</vt:lpstr>
      <vt:lpstr>РАННИЕ РОМАНЫ</vt:lpstr>
      <vt:lpstr>РОМАН «ДЕЛО ЧЕСТИ»</vt:lpstr>
      <vt:lpstr>РОМАН «МОРСКОЙ ОРЕЛ»</vt:lpstr>
      <vt:lpstr>РОМАН «ДИПЛОМАТ»</vt:lpstr>
      <vt:lpstr>РОМАН «ДИПЛОМАТ»</vt:lpstr>
      <vt:lpstr>КНИГА «ГОРЫ И ОРУЖИЕ»</vt:lpstr>
      <vt:lpstr>РОМАН «ОХОТНИК»</vt:lpstr>
      <vt:lpstr>Презентация PowerPoint</vt:lpstr>
      <vt:lpstr>РОМАН «ПЛЕННИК НА ЗЕМЛЕ»</vt:lpstr>
      <vt:lpstr>РАССКАЗ «ПОСЛЕДНИЙ ДЮЙМ»</vt:lpstr>
      <vt:lpstr>РАССКАЗ «ПОСЛЕДНИЙ ДЮЙМ»</vt:lpstr>
      <vt:lpstr> ПОСЛЕДНЯЯ КНИГА ДЖЕЙМСА ОЛДРИДЖА</vt:lpstr>
      <vt:lpstr>ЧЛЕН ЖЮРИ</vt:lpstr>
      <vt:lpstr>  НАГРРАДЫ И ПРЕМИИ</vt:lpstr>
      <vt:lpstr>АВТОР РАССКАЗОВ, РОМАНОВ И НОВЕЛЛ</vt:lpstr>
      <vt:lpstr>ЭКРАНИЗАЦИИ ПРОИЗВЕДЕНИЙ</vt:lpstr>
      <vt:lpstr>СМЕРТЬ ПИСАТЕЛЯ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ТСБ-1</cp:lastModifiedBy>
  <cp:revision>417</cp:revision>
  <dcterms:created xsi:type="dcterms:W3CDTF">2020-09-22T15:24:01Z</dcterms:created>
  <dcterms:modified xsi:type="dcterms:W3CDTF">2021-03-16T06:55:09Z</dcterms:modified>
</cp:coreProperties>
</file>