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5" r:id="rId2"/>
    <p:sldId id="325" r:id="rId3"/>
    <p:sldId id="382" r:id="rId4"/>
    <p:sldId id="361" r:id="rId5"/>
    <p:sldId id="383" r:id="rId6"/>
    <p:sldId id="385" r:id="rId7"/>
    <p:sldId id="384" r:id="rId8"/>
    <p:sldId id="381" r:id="rId9"/>
    <p:sldId id="386" r:id="rId10"/>
    <p:sldId id="394" r:id="rId11"/>
    <p:sldId id="387" r:id="rId12"/>
    <p:sldId id="388" r:id="rId13"/>
    <p:sldId id="389" r:id="rId14"/>
    <p:sldId id="393" r:id="rId15"/>
    <p:sldId id="390" r:id="rId16"/>
    <p:sldId id="391" r:id="rId17"/>
    <p:sldId id="392" r:id="rId18"/>
    <p:sldId id="3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5" autoAdjust="0"/>
    <p:restoredTop sz="94660"/>
  </p:normalViewPr>
  <p:slideViewPr>
    <p:cSldViewPr snapToGrid="0">
      <p:cViewPr>
        <p:scale>
          <a:sx n="64" d="100"/>
          <a:sy n="64" d="100"/>
        </p:scale>
        <p:origin x="95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8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43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62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09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49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39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64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1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1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5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49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52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1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72324" y="2896094"/>
            <a:ext cx="7423929" cy="306141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М.Ю. Лермонтов.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Стихотворение «Утёс».</a:t>
            </a:r>
          </a:p>
          <a:p>
            <a:pPr marL="38918">
              <a:spcBef>
                <a:spcPts val="233"/>
              </a:spcBef>
            </a:pP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11263" y="3041389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9065623" y="2804126"/>
            <a:ext cx="2792547" cy="2852092"/>
            <a:chOff x="295" y="164"/>
            <a:chExt cx="5169" cy="367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64"/>
              <a:ext cx="5169" cy="3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295" y="164"/>
              <a:ext cx="5169" cy="3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СТИХОТВОРНЫЙ РАЗМЕР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22081"/>
            <a:ext cx="109636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Пятистопный хорей с опоясывающей  рифмой.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57" y="2235128"/>
            <a:ext cx="4397757" cy="41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КОМПОЗИЦИЯ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07231"/>
            <a:ext cx="10963672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Построена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контрасте главных героев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тучки и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утеса.</a:t>
            </a:r>
          </a:p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противопоставления (антитезы):</a:t>
            </a:r>
          </a:p>
          <a:p>
            <a:pPr algn="ctr">
              <a:buNone/>
            </a:pP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тучка весело играет – утес плачет;</a:t>
            </a:r>
          </a:p>
          <a:p>
            <a:pPr algn="ctr">
              <a:buNone/>
            </a:pP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тучка молодая – старый утес.</a:t>
            </a:r>
          </a:p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тучка «умчалась, весело играя»,  то</a:t>
            </a:r>
          </a:p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утес «одиноко стоит», «задумался глубоко».</a:t>
            </a:r>
          </a:p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Тучка символизирует легкое и беззаботное отношение  к жизни, а  утес – более основательное отношение к  ней.</a:t>
            </a:r>
          </a:p>
          <a:p>
            <a:pPr lvl="0" algn="ctr"/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07231"/>
            <a:ext cx="1096367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строфы стихотворения  противоположны по создаваемому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настроению.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7" y="2639961"/>
            <a:ext cx="7201307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Веселые и жизнерадостные ощущения во второй строфе уходят, словно 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«умчалась тучка»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уступая место печальному и грустному настроению, превращающему утес-великан в старый и одинокий утес.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 пустыни  - образ душевной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пустоты.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40414" y="2639961"/>
            <a:ext cx="381726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5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СРЕДСТВА ВЫРАЗИТЕЛЬНОСТИ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864431"/>
            <a:ext cx="1096367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Эпитеты: золотая, старый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весело.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Метафоры: на груди утеса, по лазури, след в морщине, утес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великан.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Цветопись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золотая,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лазурь.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Перифраз 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(непрямое, описательное обозначение объекта на основе выделения какого-либо его качества, признака, особенностей):</a:t>
            </a:r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влажный след»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слеза.</a:t>
            </a:r>
          </a:p>
        </p:txBody>
      </p:sp>
    </p:spTree>
    <p:extLst>
      <p:ext uri="{BB962C8B-B14F-4D97-AF65-F5344CB8AC3E}">
        <p14:creationId xmlns:p14="http://schemas.microsoft.com/office/powerpoint/2010/main" val="8023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ВЫВОД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632081"/>
            <a:ext cx="5512811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1313" algn="ctr">
              <a:spcBef>
                <a:spcPts val="800"/>
              </a:spcBef>
              <a:buClrTx/>
              <a:buSzPct val="7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Тучка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– воплощение лёгкости,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легкомыслия, </a:t>
            </a:r>
          </a:p>
          <a:p>
            <a:pPr marL="342900" indent="-341313" algn="ctr">
              <a:spcBef>
                <a:spcPts val="800"/>
              </a:spcBef>
              <a:buClrTx/>
              <a:buSzPct val="7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беззаботности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, беспечности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342900" indent="-341313" algn="ctr">
              <a:spcBef>
                <a:spcPts val="800"/>
              </a:spcBef>
              <a:buClrTx/>
              <a:buSzPct val="7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Утёс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– воплощение мощи, суровости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, одиночества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,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342900" indent="-341313" algn="ctr">
              <a:spcBef>
                <a:spcPts val="800"/>
              </a:spcBef>
              <a:buClrTx/>
              <a:buSzPct val="7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неприступности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, неподвижности.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387" y="1672214"/>
            <a:ext cx="5578225" cy="441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СМЫСЛ СТИХОТВОРЕНИЯ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407231"/>
            <a:ext cx="11678557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Пустыня мира и одиночество в ней – вот главный смысл стихотворения.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 утёс, наш поэт чувствовал себя одиноким. В этом состоит загадка и трагедия жизни великого поэта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092" y="3417192"/>
            <a:ext cx="3889620" cy="30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ИЛЛЮСТРАЦИИ К СТИХОТВОРЕНИЮ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8557" y="1407231"/>
            <a:ext cx="4338411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 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Стихотворение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иллюстрировали  русские художники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Н.Н.Дубовской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В.Д.Замирайло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В.М.Конашевич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М.Е.Малышев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В.Д.Поленов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В.Я.Суреньянц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  <a:r>
              <a:rPr lang="ru-RU" sz="3200" dirty="0"/>
              <a:t> </a:t>
            </a:r>
          </a:p>
          <a:p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787" y="1407231"/>
            <a:ext cx="6742954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СИМФОНИЯ «УТЁС»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20448" y="1634846"/>
            <a:ext cx="5096387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Стихотворение 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«Утес» привлекло внимание более восьмидесяти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композиторов.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Композитор Сергей Васильевич Рахманинов создал в 1893 году симфонию  «Утес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791" y="1407231"/>
            <a:ext cx="4623457" cy="46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ЗАДАНИЕ ДЛЯ САМОСТОЯТЕЛЬНОЙ РАБОТЫ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3777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1. Прочитать стихотворение «Утёс».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2. Ответить на вопросы: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Отчего задумчив и печален старый утёс?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чём вы видите различие «судеб золотой тучки 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утёса -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великана?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https://www.culture.ru/storage/images/8176c31ac62464b7abae651764dff3fe/0cf64eb6a9d70d695273085afeeac9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6" y="3927916"/>
            <a:ext cx="3461657" cy="24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20588" y="1523342"/>
            <a:ext cx="11292858" cy="7940635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создания стихотворения.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Образы-символы.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Основная тема стихотворения.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Композиция стихотворения.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Стихотворный размер.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выразительности.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Стихотворение «Утёс» в других видах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искусства.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055" y="1630999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ИСТОРИЯ СОЗДАНИЯ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983787"/>
            <a:ext cx="6413744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Стихотворение было написано за несколько недель до гибели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1841 году, а опубликовано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спустя.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Жанр – пейзажно-философская лирика с элементами олицетворения.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650" y="1422081"/>
            <a:ext cx="3600450" cy="45640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8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СТИХОТВОРЕНИЕ «УТЁС»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2334" y="1485609"/>
            <a:ext cx="648788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Ночевала тучка золотая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груди утеса-великана;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Утром в путь она умчалась рано,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лазури весело играя; 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остался влажный след в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морщине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Старого утеса. Одиноко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стоит, задумался глубоко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тихонько плачет он в пустыне.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0354" y="1428118"/>
            <a:ext cx="3801894" cy="477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83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БЕСЕДА ПО СТИХОТВОРЕНИЮ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59996" y="1395532"/>
            <a:ext cx="636149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это стихотворение?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Должны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мы буквально понимать, что герои утес и тучка?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Сколько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 в стихотворении?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Как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меняется настроение в первой и второй строфе?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Можно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назвать это стихотворение аллегорическим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8342" y="5159223"/>
            <a:ext cx="1133390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Аллегория – (иносказание) – художественное представление идей (понятий) посредством конкретного художественного образа или диалога.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ТУЧКА И УТЁС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85276" y="1650681"/>
            <a:ext cx="595799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романтическом мире этого стихотворения утёс и тучка – словно два человека, пережившие короткую встречу и расставшиеся навсегда. Утёс-великан беспомощен перед лёгкостью тучки, перед ее стремлением к полёту. Всё, что ему остаётся  – память, «влажный след» и слёзы одиночества.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415" y="1445908"/>
            <a:ext cx="3641834" cy="48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ОБРАЗЫ- СИМВОЛЫ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422080"/>
            <a:ext cx="606720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стихотворении дано описание природы, двух разных природных стихий: лёгкой тучки и неподвижного громадного утёса-великана («старый», «одинокий», «задумался глубоко», «тихонько плачет он в пустыне»).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Образы-символы — золотая тучка и утёс-великан — символизируют человеческие отношения, их непрочность.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015" y="1422080"/>
            <a:ext cx="5273141" cy="46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4457" y="1843548"/>
            <a:ext cx="10744317" cy="1912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1313">
              <a:lnSpc>
                <a:spcPct val="90000"/>
              </a:lnSpc>
              <a:spcBef>
                <a:spcPts val="700"/>
              </a:spcBef>
              <a:buClrTx/>
              <a:buSzPct val="7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Утёс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– высокая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отвесная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скала.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342900" indent="-341313">
              <a:lnSpc>
                <a:spcPct val="90000"/>
              </a:lnSpc>
              <a:spcBef>
                <a:spcPts val="700"/>
              </a:spcBef>
              <a:buClrTx/>
              <a:buSzPct val="7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Морщина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–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складка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, бороздка, неровность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на поверхности </a:t>
            </a:r>
          </a:p>
          <a:p>
            <a:pPr marL="342900" indent="-341313">
              <a:lnSpc>
                <a:spcPct val="90000"/>
              </a:lnSpc>
              <a:spcBef>
                <a:spcPts val="700"/>
              </a:spcBef>
              <a:buClrTx/>
              <a:buSzPct val="7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чего-либо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342900" indent="-341313">
              <a:lnSpc>
                <a:spcPct val="90000"/>
              </a:lnSpc>
              <a:spcBef>
                <a:spcPts val="700"/>
              </a:spcBef>
              <a:buClrTx/>
              <a:buSzPct val="7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Лазурь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–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ярко-синий цвет.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75" y="3971977"/>
            <a:ext cx="19986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6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ОСНОВНАЯ ТЕМА СТИХОТВОРЕНИЯ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22081"/>
            <a:ext cx="1096367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Одиночество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 в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огромном мире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раскрывается с помощью 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 олицетворения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8576" y="2967335"/>
            <a:ext cx="59329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Тучка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ночевала.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Тучка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умчалась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весело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играя.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Утес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задумался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тихонько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плачет.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250" y="2967335"/>
            <a:ext cx="4695998" cy="32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6479</TotalTime>
  <Words>594</Words>
  <Application>Microsoft Office PowerPoint</Application>
  <PresentationFormat>Широкоэкранный</PresentationFormat>
  <Paragraphs>164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Microsoft YaHei</vt:lpstr>
      <vt:lpstr>Arial</vt:lpstr>
      <vt:lpstr>Calibri</vt:lpstr>
      <vt:lpstr>Calibri Light</vt:lpstr>
      <vt:lpstr>Times New Roman</vt:lpstr>
      <vt:lpstr>Verdana</vt:lpstr>
      <vt:lpstr>Wingdings 2</vt:lpstr>
      <vt:lpstr>Тема Office</vt:lpstr>
      <vt:lpstr>Презентация PowerPoint</vt:lpstr>
      <vt:lpstr>ПЛАН  УРОКА</vt:lpstr>
      <vt:lpstr>ИСТОРИЯ СОЗДАНИЯ</vt:lpstr>
      <vt:lpstr>СТИХОТВОРЕНИЕ «УТЁС»</vt:lpstr>
      <vt:lpstr>БЕСЕДА ПО СТИХОТВОРЕНИЮ</vt:lpstr>
      <vt:lpstr>ТУЧКА И УТЁС</vt:lpstr>
      <vt:lpstr>ОБРАЗЫ- СИМВОЛЫ</vt:lpstr>
      <vt:lpstr>СЛОВАРНАЯ РАБОТА</vt:lpstr>
      <vt:lpstr>ОСНОВНАЯ ТЕМА СТИХОТВОРЕНИЯ</vt:lpstr>
      <vt:lpstr>СТИХОТВОРНЫЙ РАЗМЕР</vt:lpstr>
      <vt:lpstr>КОМПОЗИЦИЯ</vt:lpstr>
      <vt:lpstr>Презентация PowerPoint</vt:lpstr>
      <vt:lpstr>СРЕДСТВА ВЫРАЗИТЕЛЬНОСТИ</vt:lpstr>
      <vt:lpstr>ВЫВОД</vt:lpstr>
      <vt:lpstr>СМЫСЛ СТИХОТВОРЕНИЯ</vt:lpstr>
      <vt:lpstr>ИЛЛЮСТРАЦИИ К СТИХОТВОРЕНИЮ</vt:lpstr>
      <vt:lpstr>СИМФОНИЯ «УТЁС»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277</cp:revision>
  <dcterms:created xsi:type="dcterms:W3CDTF">2020-09-22T15:24:01Z</dcterms:created>
  <dcterms:modified xsi:type="dcterms:W3CDTF">2020-10-30T06:55:12Z</dcterms:modified>
</cp:coreProperties>
</file>