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325" r:id="rId3"/>
    <p:sldId id="382" r:id="rId4"/>
    <p:sldId id="384" r:id="rId5"/>
    <p:sldId id="383" r:id="rId6"/>
    <p:sldId id="386" r:id="rId7"/>
    <p:sldId id="392" r:id="rId8"/>
    <p:sldId id="389" r:id="rId9"/>
    <p:sldId id="390" r:id="rId10"/>
    <p:sldId id="397" r:id="rId11"/>
    <p:sldId id="394" r:id="rId12"/>
    <p:sldId id="387" r:id="rId13"/>
    <p:sldId id="391" r:id="rId14"/>
    <p:sldId id="399" r:id="rId15"/>
    <p:sldId id="395" r:id="rId16"/>
    <p:sldId id="400" r:id="rId17"/>
    <p:sldId id="401" r:id="rId18"/>
    <p:sldId id="398" r:id="rId19"/>
    <p:sldId id="393" r:id="rId20"/>
    <p:sldId id="385" r:id="rId21"/>
    <p:sldId id="402" r:id="rId22"/>
    <p:sldId id="403" r:id="rId23"/>
    <p:sldId id="3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77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1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62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61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398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21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292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20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80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2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15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878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46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01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7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0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3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4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670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1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7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229521" y="2700149"/>
            <a:ext cx="6820135" cy="42566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Тема:</a:t>
            </a:r>
          </a:p>
          <a:p>
            <a:pPr marL="38918">
              <a:spcBef>
                <a:spcPts val="233"/>
              </a:spcBef>
            </a:pPr>
            <a:r>
              <a:rPr lang="ru-RU" sz="4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Н.В.Гоголь</a:t>
            </a: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en-US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(1809-1852)</a:t>
            </a: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</a:p>
          <a:p>
            <a:pPr marL="38918">
              <a:spcBef>
                <a:spcPts val="233"/>
              </a:spcBef>
            </a:pP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46397" y="3172019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4290" y="2538718"/>
            <a:ext cx="2952750" cy="38163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Н.В.ГОГОЛЬ </a:t>
            </a:r>
            <a:r>
              <a:rPr lang="ru-RU" sz="4400" dirty="0" smtClean="0"/>
              <a:t>И ТЕАТР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9764" y="1628384"/>
            <a:ext cx="10347492" cy="165070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034548" y="2264229"/>
            <a:ext cx="5612996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 к театру у Николая Васильевича Гоголя проявился еще в юности, после смерти отца, замечательного драматурга и рассказчика.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251" y="1454634"/>
            <a:ext cx="4011997" cy="48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Н.В.ГОГОЛЬ </a:t>
            </a:r>
            <a:r>
              <a:rPr lang="ru-RU" sz="4400" dirty="0" smtClean="0"/>
              <a:t>И ТЕАТР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 bwMode="auto">
          <a:xfrm>
            <a:off x="464458" y="2428081"/>
            <a:ext cx="8752114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6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43000" y="1975757"/>
            <a:ext cx="5747657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Осознавая всю силу театра, Гоголь занялся драматургией.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Произведение Гоголя «Ревизор» было написано в 1835 году, а в 1836 впервые поставлено.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отрицательной реакции публики на постановку «Ревизор», писатель покидает страну.</a:t>
            </a:r>
          </a:p>
        </p:txBody>
      </p:sp>
      <p:pic>
        <p:nvPicPr>
          <p:cNvPr id="8" name="Picture 7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729" y="1407231"/>
            <a:ext cx="3893519" cy="49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ЛИТЕРАТУРНЫЕ ЗНАКОМСТВА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96389" y="1422081"/>
            <a:ext cx="6662057" cy="4745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Чиновничья деятельность не приносит Гоголю удовлетворения; зато новые его публикации (повесть «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Бисаврюк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или Вечер накануне Ивана Купала», статьи и эссе) обращают на него все большее внимание. Писатель завязывает обширные литературные знакомства, в частности, с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В.А.Жуковским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П.А.Плетневым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А.С.Пушкиным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altLang="ru-RU" sz="2800" dirty="0"/>
          </a:p>
        </p:txBody>
      </p:sp>
      <p:pic>
        <p:nvPicPr>
          <p:cNvPr id="9" name="Picture 9" descr="180px-1000_Gog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7471" y="1390684"/>
            <a:ext cx="4000500" cy="51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НАЧАЛО ЛИТЕРАТУРНОГО ПУТИ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 bwMode="auto">
          <a:xfrm>
            <a:off x="464458" y="2428081"/>
            <a:ext cx="8752114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6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619" y="1544923"/>
            <a:ext cx="3992629" cy="4839550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81743" y="1992085"/>
            <a:ext cx="6547757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Произведение Гоголя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Басаврюк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было опубликовано первым.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Позднее повесть переработана в «Вечер накануне Ивана Купала».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она подарила писателю известность.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до этого творчество не приносило Гоголю успеха.</a:t>
            </a:r>
          </a:p>
        </p:txBody>
      </p:sp>
    </p:spTree>
    <p:extLst>
      <p:ext uri="{BB962C8B-B14F-4D97-AF65-F5344CB8AC3E}">
        <p14:creationId xmlns:p14="http://schemas.microsoft.com/office/powerpoint/2010/main" val="8182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ПЕРВЫЙ ПЕРИОД ТВОРЧЕСТВА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 bwMode="auto">
          <a:xfrm>
            <a:off x="464458" y="2428081"/>
            <a:ext cx="8752114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6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1744" y="1992085"/>
            <a:ext cx="561702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1829 –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1835 гг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«Вечера на хуторе близ Диканьки»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1831- 1832)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«Миргород» и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«Арабески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»(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1835 г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8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0007" y="1407231"/>
            <a:ext cx="3807701" cy="492135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43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«ИСТИННО ВЕСЁЛАЯ КНИГА»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 bwMode="auto">
          <a:xfrm>
            <a:off x="464458" y="2428081"/>
            <a:ext cx="8752114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6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Content Placeholder 4" descr="P12_210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3" r="-31193"/>
          <a:stretch>
            <a:fillRect/>
          </a:stretch>
        </p:blipFill>
        <p:spPr bwMode="auto">
          <a:xfrm>
            <a:off x="-1250041" y="1276603"/>
            <a:ext cx="9437913" cy="519048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39964" y="1405543"/>
            <a:ext cx="4095817" cy="48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«НОЧЬ ПЕРЕД РОЖДЕСТВОМ»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9764" y="1628384"/>
            <a:ext cx="10347492" cy="165070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1359347"/>
            <a:ext cx="4623217" cy="517848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471" y="1359346"/>
            <a:ext cx="4392385" cy="51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СБОРНИК «МИРГОРОД»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9764" y="1628384"/>
            <a:ext cx="10347492" cy="165070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4" y="1306286"/>
            <a:ext cx="3641834" cy="52578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44772" y="1894115"/>
            <a:ext cx="6192842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«Это было точно необыкновенное явление русской силы: его вышибло из народной груди огниво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бед»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Н.В.Гоголь</a:t>
            </a: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ВТОРОЙ ПЕРИОД ТВОРЧЕСТВА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 bwMode="auto">
          <a:xfrm>
            <a:off x="464458" y="2428081"/>
            <a:ext cx="8752114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6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18575" y="1841866"/>
            <a:ext cx="698851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1835 –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 гг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«Ревизор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(1835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г.,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-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редакция, постановка – апрель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1836 г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just"/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«Мертвые души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том;</a:t>
            </a:r>
            <a:b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(май 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 г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just"/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«Сочинения» в 4-х томах (</a:t>
            </a:r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1843 г</a:t>
            </a:r>
            <a:r>
              <a:rPr 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93" y="1554480"/>
            <a:ext cx="3575155" cy="44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КОМЕДИЯ «РЕВИЗОР»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42999" y="2205428"/>
            <a:ext cx="5649687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850"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сюжет «Ревизора», как и сюжет «Мёртвых душ», был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подсказан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Гоголю Пушкиным.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Содержимое 5" descr="к нам едет ревизо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706" y="1407231"/>
            <a:ext cx="3786214" cy="50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76501" y="1543866"/>
            <a:ext cx="11292858" cy="856131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Детство и юность.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Семья. Родители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Н.В.Гоголя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Образование.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Начало литературного пути.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Н.В.Гоголь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театр.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Литературные знакомства.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Основные периоды творчества.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 Смерть писателя.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100000"/>
              </a:lnSpc>
              <a:buFont typeface="Wingdings 2" panose="05020102010507070707" pitchFamily="18" charset="2"/>
              <a:buAutoNum type="arabicPeriod"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55" y="1630999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ТРЕТИЙ ПЕРИОД ТВОРЧЕСТВА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2514" y="1600201"/>
            <a:ext cx="5355773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 –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1855 гг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последний период.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Работа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вторым томом 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«Мертвых душ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1847 г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публикация книги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«Выбранные места из переписки с друзьями».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1852 г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сожжение 2 тома 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«Мертвых душ» и личных бумаг.</a:t>
            </a:r>
          </a:p>
        </p:txBody>
      </p:sp>
      <p:pic>
        <p:nvPicPr>
          <p:cNvPr id="9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458" y="1515676"/>
            <a:ext cx="5807980" cy="48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4137" y="1631089"/>
            <a:ext cx="5355772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ночь с 11 на 12 февраля в доме на Никитском бульваре, где Гоголь жил у графа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А.П.Толстого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состоянии глубокого душевного кризиса писатель сжигает новую редакцию второго тома «Мертвые души». Через несколько дней, утром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21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 он умирает.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412" y="1858124"/>
            <a:ext cx="5562624" cy="418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09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ИНТЕРЕСНЫЕ ФАКТЫ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2514" y="1422081"/>
            <a:ext cx="6923315" cy="4950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 увлекался мистикой и религией.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Самым загадочным произведением Гоголя считается повесть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созданная, по словам самого автора, на основе народного украинского придания.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литературоведы и историки до сих пор не могут найти доказательств этому, что указывает на эксклюзивное авторство писателя-мистификатора.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429" y="1540377"/>
            <a:ext cx="3788228" cy="461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ЗАДАНИЕ ДЛЯ САМОСТОЯТЕЛЬНОЙ РАБОТЫ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Записать основные факты биографии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Н.В.Гоголя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Прочитать повесть «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Сорочинская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ярмарка».</a:t>
            </a:r>
          </a:p>
        </p:txBody>
      </p:sp>
      <p:pic>
        <p:nvPicPr>
          <p:cNvPr id="23554" name="Picture 2" descr="https://www.culture.ru/storage/images/8176c31ac62464b7abae651764dff3fe/0cf64eb6a9d70d695273085afeeac97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66" y="3540031"/>
            <a:ext cx="3621177" cy="25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ДЕТСТВО И ЮНОСТЬ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816606" y="1567543"/>
            <a:ext cx="609879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20 марта (1 апреля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1809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в селе Сорочинцы Полтавской губернии в семье помещика.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Гоголь был третьим ребенком, а всего в семье было 12 детей.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7677" y="1407231"/>
            <a:ext cx="2104571" cy="2472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47" y="2342635"/>
            <a:ext cx="2331266" cy="30740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6948" y="5535385"/>
            <a:ext cx="6364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писателя,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Косяровская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Ивановна Гоголь-Яновская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1044" y="4045862"/>
            <a:ext cx="4543261" cy="24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СЕМЬЯ ГОГОЛЕЙ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42999" y="1622989"/>
            <a:ext cx="4702629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Будущий классик русской литературы происходил из помещичьей семьи среднего достатка: у Гоголей было около 400 душ крепостных и свыше 1000 десятин земли. </a:t>
            </a:r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714" y="1532584"/>
            <a:ext cx="4733534" cy="46396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01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ВАСИЛИЙ АФАНАСЬЕВИЧ ГОГОЛЬ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18576" y="1636052"/>
            <a:ext cx="675628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Предки писателя со стороны отца были потомственными священниками, однако дед писателя Афанасий </a:t>
            </a:r>
            <a:r>
              <a:rPr lang="ru-RU" alt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Демьянович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оставил духовное поприще и поступил на службу в гетманскую канцелярию. Отец, Василий Афанасьевич, служил при Малороссийском почтамте.</a:t>
            </a:r>
          </a:p>
        </p:txBody>
      </p:sp>
      <p:pic>
        <p:nvPicPr>
          <p:cNvPr id="9" name="Picture 7" descr="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091" y="1531688"/>
            <a:ext cx="3837157" cy="476850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845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МАРЬЯ ИВАНОВНА ГОГОЛЬ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9600" y="1858123"/>
            <a:ext cx="62484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Мать, Марья Ивановна, происходившая из помещичьей семьи </a:t>
            </a:r>
            <a:r>
              <a:rPr lang="ru-RU" alt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Косяровских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слыла первой красавицей на Полтавщине; замуж за Василия Афанасьевича она вышла 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четырнадцать </a:t>
            </a: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лет.</a:t>
            </a:r>
          </a:p>
        </p:txBody>
      </p:sp>
      <p:pic>
        <p:nvPicPr>
          <p:cNvPr id="9" name="Picture 7" descr="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714" y="1407231"/>
            <a:ext cx="3844534" cy="4884545"/>
          </a:xfrm>
          <a:ln/>
        </p:spPr>
      </p:pic>
    </p:spTree>
    <p:extLst>
      <p:ext uri="{BB962C8B-B14F-4D97-AF65-F5344CB8AC3E}">
        <p14:creationId xmlns:p14="http://schemas.microsoft.com/office/powerpoint/2010/main" val="26589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smtClean="0"/>
              <a:t>ОБУЧЕНИЕ </a:t>
            </a:r>
            <a:r>
              <a:rPr lang="ru-RU" sz="4400" smtClean="0"/>
              <a:t>Н.В.ГОГОЛЯ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18576" y="1858124"/>
            <a:ext cx="692319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годы писатель не отличался особыми способностями в учебе.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ему давались только уроки рисования и изучение русской словесности.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Писать у него получалось лишь посредственные произведения.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6062" y="1407231"/>
            <a:ext cx="3944326" cy="49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НЕЖИНСКАЯ ГИМНАЗИЯ ВЫСШИХ НАУК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gogo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412" y="1632677"/>
            <a:ext cx="5528190" cy="4474029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40198" y="1427044"/>
            <a:ext cx="518583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мае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1821 поступил в только что основанную 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Нежинскую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гимназию высших наук. Учился Гоголь довольно средне, зато отличался в гимназическом театре — как актер и декоратор. Больше всего Гоголя занимает в это время мысль о государственной службе на поприще юстиции.</a:t>
            </a:r>
          </a:p>
        </p:txBody>
      </p:sp>
    </p:spTree>
    <p:extLst>
      <p:ext uri="{BB962C8B-B14F-4D97-AF65-F5344CB8AC3E}">
        <p14:creationId xmlns:p14="http://schemas.microsoft.com/office/powerpoint/2010/main" val="31011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НАЧАЛО ЛИТЕРАТУРНОГО ПУТИ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50" y="1534886"/>
            <a:ext cx="3974598" cy="5018431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65312" y="1858125"/>
            <a:ext cx="7178487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1828 году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Гоголь переехал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Петербург.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он служил чиновником, пробовал устроиться в театр актером и занимался литературой.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Актерская карьера не ладилась, а служба не приносила Гоголю удовольствия, а порою даже тяготила.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писатель решил проявить себя на литературном поприще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6689</TotalTime>
  <Words>855</Words>
  <Application>Microsoft Office PowerPoint</Application>
  <PresentationFormat>Широкоэкранный</PresentationFormat>
  <Paragraphs>188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Wingdings 2</vt:lpstr>
      <vt:lpstr>Тема Office</vt:lpstr>
      <vt:lpstr>Презентация PowerPoint</vt:lpstr>
      <vt:lpstr>ПЛАН  УРОКА</vt:lpstr>
      <vt:lpstr>ДЕТСТВО И ЮНОСТЬ</vt:lpstr>
      <vt:lpstr>СЕМЬЯ ГОГОЛЕЙ</vt:lpstr>
      <vt:lpstr>ВАСИЛИЙ АФАНАСЬЕВИЧ ГОГОЛЬ</vt:lpstr>
      <vt:lpstr>МАРЬЯ ИВАНОВНА ГОГОЛЬ</vt:lpstr>
      <vt:lpstr>ОБУЧЕНИЕ Н.В.ГОГОЛЯ</vt:lpstr>
      <vt:lpstr>НЕЖИНСКАЯ ГИМНАЗИЯ ВЫСШИХ НАУК</vt:lpstr>
      <vt:lpstr>НАЧАЛО ЛИТЕРАТУРНОГО ПУТИ</vt:lpstr>
      <vt:lpstr>Н.В.ГОГОЛЬ И ТЕАТР</vt:lpstr>
      <vt:lpstr>Н.В.ГОГОЛЬ И ТЕАТР</vt:lpstr>
      <vt:lpstr>ЛИТЕРАТУРНЫЕ ЗНАКОМСТВА</vt:lpstr>
      <vt:lpstr>НАЧАЛО ЛИТЕРАТУРНОГО ПУТИ</vt:lpstr>
      <vt:lpstr>ПЕРВЫЙ ПЕРИОД ТВОРЧЕСТВА</vt:lpstr>
      <vt:lpstr>«ИСТИННО ВЕСЁЛАЯ КНИГА»</vt:lpstr>
      <vt:lpstr>«НОЧЬ ПЕРЕД РОЖДЕСТВОМ»</vt:lpstr>
      <vt:lpstr>СБОРНИК «МИРГОРОД»</vt:lpstr>
      <vt:lpstr>ВТОРОЙ ПЕРИОД ТВОРЧЕСТВА</vt:lpstr>
      <vt:lpstr>КОМЕДИЯ «РЕВИЗОР»</vt:lpstr>
      <vt:lpstr>ТРЕТИЙ ПЕРИОД ТВОРЧЕСТВА</vt:lpstr>
      <vt:lpstr>СМЕРТЬ ПИСАТЕЛЯ</vt:lpstr>
      <vt:lpstr>ИНТЕРЕСНЫЕ ФАКТЫ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295</cp:revision>
  <dcterms:created xsi:type="dcterms:W3CDTF">2020-09-22T15:24:01Z</dcterms:created>
  <dcterms:modified xsi:type="dcterms:W3CDTF">2020-11-04T09:47:19Z</dcterms:modified>
</cp:coreProperties>
</file>