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83" r:id="rId4"/>
    <p:sldId id="382" r:id="rId5"/>
    <p:sldId id="388" r:id="rId6"/>
    <p:sldId id="384" r:id="rId7"/>
    <p:sldId id="385" r:id="rId8"/>
    <p:sldId id="386" r:id="rId9"/>
    <p:sldId id="389" r:id="rId10"/>
    <p:sldId id="387" r:id="rId11"/>
    <p:sldId id="390" r:id="rId12"/>
    <p:sldId id="391" r:id="rId13"/>
    <p:sldId id="392" r:id="rId14"/>
    <p:sldId id="397" r:id="rId15"/>
    <p:sldId id="393" r:id="rId16"/>
    <p:sldId id="396" r:id="rId17"/>
    <p:sldId id="394" r:id="rId18"/>
    <p:sldId id="395" r:id="rId19"/>
    <p:sldId id="398" r:id="rId20"/>
    <p:sldId id="399" r:id="rId21"/>
    <p:sldId id="400" r:id="rId22"/>
    <p:sldId id="3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7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9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67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8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2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6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3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6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0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6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80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0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6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4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4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8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3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68269" y="2843842"/>
            <a:ext cx="6820135" cy="3553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Н.В.Гоголь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«Ночь перед рождеством»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63516" y="3328775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6" descr="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90" y="2377515"/>
            <a:ext cx="3217289" cy="42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73218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разворачивается в Диканьке, на Украине. Никем не замеченные, в небе кружатся двое: ведьма на метле, которая набирает в рукав звёзды, и чёрт, который прячет месяц в карман, думая, что наступившая тьма удержит дома богатого казака Чуба, приглашенного к дьяку на кутью, и ненавистный чёрту кузнец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осмелится прийти к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Чубовой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дочери Оксане.</a:t>
            </a:r>
          </a:p>
        </p:txBody>
      </p:sp>
      <p:pic>
        <p:nvPicPr>
          <p:cNvPr id="8" name="Picture 7" descr="10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6681" r="14296" b="19991"/>
          <a:stretch>
            <a:fillRect/>
          </a:stretch>
        </p:blipFill>
        <p:spPr bwMode="auto">
          <a:xfrm>
            <a:off x="8634548" y="1505425"/>
            <a:ext cx="2888572" cy="49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КУЗНЕЦ ВАКУЛА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r="17059" b="4106"/>
          <a:stretch>
            <a:fillRect/>
          </a:stretch>
        </p:blipFill>
        <p:spPr bwMode="auto">
          <a:xfrm>
            <a:off x="8861242" y="1405543"/>
            <a:ext cx="2956259" cy="5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0975" y="2216921"/>
            <a:ext cx="736337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Веселый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ответственный,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нежный и сильный, хозяйственный и легкий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подъем парубок. Он помогает матери вести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хозяйство, пользуется заслуженным уважением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селе, однако полностью счастливым человеком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 не назовешь, ведь любит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гордую 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своенравную красавицу Оксану. Ради нее кузнецу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сам черт — не враг.</a:t>
            </a:r>
          </a:p>
        </p:txBody>
      </p:sp>
    </p:spTree>
    <p:extLst>
      <p:ext uri="{BB962C8B-B14F-4D97-AF65-F5344CB8AC3E}">
        <p14:creationId xmlns:p14="http://schemas.microsoft.com/office/powerpoint/2010/main" val="3824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ОКСАНА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365mag.ru/wp-content/uploads/2015/01/Oksana-i-Vak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97" y="1974254"/>
            <a:ext cx="4014351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4643" y="1523343"/>
            <a:ext cx="676443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Корния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Чуба, "красавица на всем селе". "Оксане не минуло еще и семнадцати лет, как во всем почти свете, и по ту сторону Диканьки, только и речей было, что про нее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Оксана - гордая и заносчивая, она сначала не хотела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 внимания на то, как ласково разговаривает с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 какой любовью он на нее смотрит.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Девушка поставила условие: если кузнец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принесет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черевички, которые носит царица, то она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час выйдет за него замуж.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СОЛОХА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70976" y="1864220"/>
            <a:ext cx="6156841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Солоха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мать кузнеца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Вакулы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отличается своей хитростью, лицемерностью.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Кланяется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богатым, особенно зажиточному казаку Чубу, ведь у него было очень большое хозяйство, а ей очень хотелось прибрать его к своим рукам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http://mtdata.ru/u25/photoC86C/20490789237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93" y="1867208"/>
            <a:ext cx="4275608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 НЕЧИСТОЙ СИЛЫ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5031" y="1974253"/>
            <a:ext cx="519019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людьми у Гоголя действует нечистая сила, но она забавная.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Чёрт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ухаживает за ведьмой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Солохой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 прячет по мешкам своих кавалеров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www.playcast.ru/uploads/2016/01/05/166783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12" y="1699699"/>
            <a:ext cx="563562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ЧЁРТ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cs5.pikabu.ru/post_img/2015/01/07/0/1420580102_1923767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523342"/>
            <a:ext cx="4915688" cy="46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0976" y="1405543"/>
            <a:ext cx="551676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Чёрт - в славянской мифологии злой дух. Это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существо, покрытое чёрной шерстью, с рогами,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хвостами и копытами. Похитив с неба луну, черт надеется, что Чуб</a:t>
            </a:r>
            <a:r>
              <a:rPr lang="ru-RU" altLang="ru-RU" sz="2400" dirty="0">
                <a:solidFill>
                  <a:srgbClr val="002060"/>
                </a:solidFill>
              </a:rPr>
              <a:t>,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соби­рающийся на кутью к дьяку, свой визит, пройдя полдороги, отменит и вернется домой,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застанет куз­неца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Вакулу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так как Чуб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Вакулу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недолюбливает, то и откажет ему в сватовстве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КАЗАК ЧУБ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5540_87ed28a43d2c9b29b1b624b677b8b0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7" t="694" r="18147" b="2054"/>
          <a:stretch>
            <a:fillRect/>
          </a:stretch>
        </p:blipFill>
        <p:spPr bwMode="auto">
          <a:xfrm>
            <a:off x="8493232" y="1523342"/>
            <a:ext cx="2823256" cy="48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0526" y="1632856"/>
            <a:ext cx="679268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Замечательным юмором овеян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старого ловеласа казака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Чуба, человека недалекого, туго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соображающего и в то же время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упрямого, самоуверенного.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выразителен и образ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дьяка, занятого поисками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земных утех, выступающего в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«солидных»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конкурентов в шеренге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обожателей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Солохи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8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ПАЦЮК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2807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9056" r="44955" b="4964"/>
          <a:stretch>
            <a:fillRect/>
          </a:stretch>
        </p:blipFill>
        <p:spPr bwMode="auto">
          <a:xfrm>
            <a:off x="8767552" y="1417164"/>
            <a:ext cx="2914696" cy="49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1154" y="1974253"/>
            <a:ext cx="625710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Пацюк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эпизодический персонаж. Прошлое его туманно: «был когда-то запорожцем; но выгнали его или он сам убежал из Запорожья, этого никто не знал». Он поражает своей внешностью: небольшого роста, весьма «увесистый», 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широчайших шароварах.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www.playcast.ru/uploads/2016/01/05/16674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61" y="1523342"/>
            <a:ext cx="536098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8576" y="1856454"/>
            <a:ext cx="513653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Гоголя «Ночь перед Рождеством» — веселые, сильные и бесстрашные парубки, красивые и гордые девушки, грубоватые, но добрые их родители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люди живут просто, естественно и красиво. В их мире добро торжествует над злом, любовь — над ненавистью, красивое — над безобразным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70976" y="1974253"/>
            <a:ext cx="464492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и смекалка в итоге побеждают нечистую силу. Гоголь создает очень интересные образы людей: веселых казаков, задорных девчат и смелых парубков, хитрых баб, которые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подколдовывают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Трутовский Колядки Мало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5" y="1974253"/>
            <a:ext cx="59039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7525" y="1588657"/>
            <a:ext cx="11292858" cy="756104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Сборник «Вечера на хуторе близ Диканьки».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 повести «Ночь перед рождеством».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Отзыв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В.Г.Белинского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 повести.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Герои повести.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02" y="2842720"/>
            <a:ext cx="2788971" cy="36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ГЕРОИ Н.В.ГОГОЛЯ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70976" y="2202071"/>
            <a:ext cx="467441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говорят таким живым, колоритным языком, что не захочешь, а усмехнешься.</a:t>
            </a:r>
          </a:p>
        </p:txBody>
      </p:sp>
      <p:pic>
        <p:nvPicPr>
          <p:cNvPr id="9" name="Picture 7" descr="http://f.kinozon.tv/%D0%BF%D1%80%D0%B8%D0%BC%D0%B5%D1%80%D1%8B_%D0%BA%D0%B0%D0%B4%D1%80%D0%BE%D0%B2/6825/%D0%92%D0%B5%D1%87%D0%B5%D1%80%D0%B0_%D0%BD%D0%B0_%D1%85%D1%83%D1%82%D0%BE%D1%80%D0%B5_%D0%B1%D0%BB%D0%B8%D0%B7_%D0%94%D0%B8%D0%BA%D0%B0%D0%BD%D1%8C%D0%BA%D0%B8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7" y="1630999"/>
            <a:ext cx="556183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ГЕРОИ Н.В.ГОГОЛЯ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70976" y="2202071"/>
            <a:ext cx="467441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повести герои не только смогли сохранить свою душу, но и  обрели счастье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http://www.evpatori.ru/wp-content/uploads/2013/07/%D0%B4%D0%B8%D0%BA%D0%B0%D0%BD%D1%8C%D0%BA%D0%B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48" y="1673573"/>
            <a:ext cx="5715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8011" y="1498818"/>
            <a:ext cx="11443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Прочитать повесть «Ночь перед рождеством».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Составить характеристику понравившегося героя.</a:t>
            </a: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23" y="3392339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43551"/>
            <a:ext cx="1165642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«ВЕЧЕРА НА ХУТОРЕ БЛИЗ ДИКАНЬКИ»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643987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книга (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1831 г.)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Сорочинская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ярмарка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Вечер накануне Ивана Купала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Майская ночь, или утопленница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Пропавшая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книга (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1832 г.)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Ночь перед рождеством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Страшная месть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Иван Фёдорович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Шпонька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 его тётушка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Заколдованное место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9785170523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40" y="1407232"/>
            <a:ext cx="2830960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3080" y="1841861"/>
            <a:ext cx="606104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написания «Ночи перед Рождеством»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        по-разному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 г. 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зимы 1831—1832 гг.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повесть была опубликована в издании: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«Вечера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хуторе близ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Диканьки». 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71" y="1407231"/>
            <a:ext cx="3722914" cy="493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«НОЧЬ ПЕРЕД РОЖДЕСТВОМ»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02lab14fq1261616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51143"/>
          <a:stretch>
            <a:fillRect/>
          </a:stretch>
        </p:blipFill>
        <p:spPr bwMode="auto">
          <a:xfrm>
            <a:off x="8722220" y="1405543"/>
            <a:ext cx="2960028" cy="50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62417" y="1948127"/>
            <a:ext cx="641809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В.Г.Белинский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выделил эту повесть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цикле «Вечеров»: «Ночь перед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рождеством», по словам критика,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«целая, полная картина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домашней жизни народа, его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маленьких радостей, его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маленьких горестей, словом, тут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поэзия его жизни». </a:t>
            </a:r>
          </a:p>
        </p:txBody>
      </p:sp>
    </p:spTree>
    <p:extLst>
      <p:ext uri="{BB962C8B-B14F-4D97-AF65-F5344CB8AC3E}">
        <p14:creationId xmlns:p14="http://schemas.microsoft.com/office/powerpoint/2010/main" val="20932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ПРАЗДНОВАНИЕ РОЖДЕСТВА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364377"/>
            <a:ext cx="576060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января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Православная Церковь празднует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stat20.privet.ru/lr/0c018d10c75afba1526d0306186b79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64" y="1606551"/>
            <a:ext cx="5070088" cy="45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2" y="1407231"/>
            <a:ext cx="6757851" cy="88178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2800" dirty="0">
                <a:solidFill>
                  <a:srgbClr val="C00000"/>
                </a:solidFill>
              </a:rPr>
              <a:t>Почему же так почитаем </a:t>
            </a:r>
            <a:r>
              <a:rPr lang="ru-RU" sz="2800" dirty="0" smtClean="0">
                <a:solidFill>
                  <a:srgbClr val="C00000"/>
                </a:solidFill>
              </a:rPr>
              <a:t>христианами  праздник </a:t>
            </a:r>
            <a:r>
              <a:rPr lang="ru-RU" sz="2800" dirty="0" err="1" smtClean="0">
                <a:solidFill>
                  <a:srgbClr val="C00000"/>
                </a:solidFill>
              </a:rPr>
              <a:t>Рождества?</a:t>
            </a:r>
            <a:r>
              <a:rPr lang="ru-RU" sz="2800" dirty="0" err="1" smtClean="0"/>
              <a:t>ожд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521" y="2677888"/>
            <a:ext cx="5852041" cy="2690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эту ночь в небе зажглась новая звезда, возвестившая миру о приходе Иисуса Христа.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Руси накануне Рождества в домах украшали ёлки – символ вечной обновляющей жизни. </a:t>
            </a:r>
          </a:p>
        </p:txBody>
      </p:sp>
      <p:pic>
        <p:nvPicPr>
          <p:cNvPr id="8" name="Picture 2" descr="http://cs5313.vkontakte.ru/u42424996/-14/x_46d39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7" y="1407231"/>
            <a:ext cx="3740031" cy="49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СВЯТОЧНЫЕ ГУЛЯНИЯ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Linch\Desktop\Ночь перед Рождеством\68a32c924e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18" y="1632677"/>
            <a:ext cx="5117373" cy="36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tihn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66" y="1632677"/>
            <a:ext cx="3752386" cy="193392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4079966" cy="513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и взрослые надевают маски и костюмы (стараются одеться так, чтобы их не узнали), собираются группами и ходят от дома к дому, распевая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колядки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(особые песни, содержащие слова прославления праздника и прошение о подаянии).</a:t>
            </a:r>
          </a:p>
        </p:txBody>
      </p:sp>
    </p:spTree>
    <p:extLst>
      <p:ext uri="{BB962C8B-B14F-4D97-AF65-F5344CB8AC3E}">
        <p14:creationId xmlns:p14="http://schemas.microsoft.com/office/powerpoint/2010/main" val="3742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70976" y="1974253"/>
            <a:ext cx="519019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день перед Рождеством прошел. Зимняя, ясная ночь наступила. Глянули звезды. Месяц величаво поднялся на небо посветить добрым людям и всему миру, чтобы  всем было весело колядовать </a:t>
            </a:r>
            <a:r>
              <a:rPr lang="en-US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http://centralpark.kh.ua/events_images/5489d38746185ac6645d8935e0d74b3a2efb5510813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73" y="1856455"/>
            <a:ext cx="529907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6898</TotalTime>
  <Words>930</Words>
  <Application>Microsoft Office PowerPoint</Application>
  <PresentationFormat>Широкоэкранный</PresentationFormat>
  <Paragraphs>194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УРОКА</vt:lpstr>
      <vt:lpstr>«ВЕЧЕРА НА ХУТОРЕ БЛИЗ ДИКАНЬКИ»</vt:lpstr>
      <vt:lpstr>ИСТОРИЯ СОЗДАНИЯ</vt:lpstr>
      <vt:lpstr>«НОЧЬ ПЕРЕД РОЖДЕСТВОМ»</vt:lpstr>
      <vt:lpstr>ПРАЗДНОВАНИЕ РОЖДЕСТВА</vt:lpstr>
      <vt:lpstr>Презентация PowerPoint</vt:lpstr>
      <vt:lpstr>СВЯТОЧНЫЕ ГУЛЯНИЯ</vt:lpstr>
      <vt:lpstr>Презентация PowerPoint</vt:lpstr>
      <vt:lpstr>СЮЖЕТ ПОВЕСТИ</vt:lpstr>
      <vt:lpstr>КУЗНЕЦ ВАКУЛА</vt:lpstr>
      <vt:lpstr>ОКСАНА</vt:lpstr>
      <vt:lpstr>СОЛОХА</vt:lpstr>
      <vt:lpstr>ОБРАЗ НЕЧИСТОЙ СИЛЫ</vt:lpstr>
      <vt:lpstr>ЧЁРТ</vt:lpstr>
      <vt:lpstr>КАЗАК ЧУБ</vt:lpstr>
      <vt:lpstr>ПАЦЮК</vt:lpstr>
      <vt:lpstr>Презентация PowerPoint</vt:lpstr>
      <vt:lpstr>Презентация PowerPoint</vt:lpstr>
      <vt:lpstr>ГЕРОИ Н.В.ГОГОЛЯ</vt:lpstr>
      <vt:lpstr>ГЕРОИ Н.В.ГОГОЛЯ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301</cp:revision>
  <dcterms:created xsi:type="dcterms:W3CDTF">2020-09-22T15:24:01Z</dcterms:created>
  <dcterms:modified xsi:type="dcterms:W3CDTF">2021-09-02T10:09:04Z</dcterms:modified>
</cp:coreProperties>
</file>