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5" r:id="rId2"/>
    <p:sldId id="325" r:id="rId3"/>
    <p:sldId id="384" r:id="rId4"/>
    <p:sldId id="383" r:id="rId5"/>
    <p:sldId id="393" r:id="rId6"/>
    <p:sldId id="386" r:id="rId7"/>
    <p:sldId id="395" r:id="rId8"/>
    <p:sldId id="394" r:id="rId9"/>
    <p:sldId id="392" r:id="rId10"/>
    <p:sldId id="397" r:id="rId11"/>
    <p:sldId id="399" r:id="rId12"/>
    <p:sldId id="400" r:id="rId13"/>
    <p:sldId id="398" r:id="rId14"/>
    <p:sldId id="396" r:id="rId15"/>
    <p:sldId id="401" r:id="rId16"/>
    <p:sldId id="402" r:id="rId17"/>
    <p:sldId id="403" r:id="rId18"/>
    <p:sldId id="37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2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919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7508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9984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1336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1442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4312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9345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015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79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109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806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034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9074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672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445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880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2896094"/>
            <a:ext cx="6820135" cy="355385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marL="38918">
              <a:spcBef>
                <a:spcPts val="233"/>
              </a:spcBef>
            </a:pPr>
            <a:r>
              <a:rPr lang="ru-RU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Н.В.Гоголь</a:t>
            </a:r>
            <a:endParaRPr lang="ru-RU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Повесть «</a:t>
            </a:r>
            <a:r>
              <a:rPr lang="ru-RU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Сорочинская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ярмарка»</a:t>
            </a:r>
          </a:p>
          <a:p>
            <a:pPr marL="38918">
              <a:spcBef>
                <a:spcPts val="233"/>
              </a:spcBef>
            </a:pP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72075" y="3250397"/>
            <a:ext cx="57450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7147014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34282" y="2614676"/>
            <a:ext cx="3625561" cy="374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 ПОВЕСТИ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66057" y="1405004"/>
            <a:ext cx="11116191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Сюжет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повести "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Сорочинская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ярмарка" отражает традицию проведения ярмарок как способа реализации товаров, а также как площадку для развития народных промыслов. То есть, событие, представленное как сюжетообразующее, является традиционным фольклорным элементом. </a:t>
            </a:r>
          </a:p>
        </p:txBody>
      </p:sp>
      <p:pic>
        <p:nvPicPr>
          <p:cNvPr id="4098" name="Picture 2" descr="https://illustrators.ru/uploads/illustration/image/392994/main_392994_original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737" y="3319741"/>
            <a:ext cx="4373597" cy="322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41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ОСНОВНЫЕ ЧАСТИ В ПОВЕСТИ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66057" y="1522571"/>
            <a:ext cx="6023429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Прекрасный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ярмарочный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день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Красивая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девушка на возу.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матерью красавицы.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Молодой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красавец в белой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свитке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Голопупенков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Солопиево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обещание.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Брань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жены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266" name="Picture 2" descr="https://itexts.net/files/online_html/116635/i_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405004"/>
            <a:ext cx="4595648" cy="502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66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ОСНОВНЫЕ ЧАСТИ ПОВЕСТИ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66058" y="1405004"/>
            <a:ext cx="608148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Отчаяние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Грицька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Предложение коварного цыгана. 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о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Хивре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Поповиче.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Несколько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 о черте.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Рыла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свиней.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Бегство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Черевика.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Красная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свитка.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Воровство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лошади.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Поимка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Грицька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Свадьба.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upload.wikimedia.org/wikipedia/commons/thumb/2/2c/Kum_from_The_Fair_at_Sorochyntsi_%28Mussorgsky%29_by_Kustodiev_%281919%2C_priv.coll%29.jpg/1200px-Kum_from_The_Fair_at_Sorochyntsi_%28Mussorgsky%29_by_Kustodiev_%281919%2C_priv.coll%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932" y="1405004"/>
            <a:ext cx="3224304" cy="497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9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07231"/>
            <a:ext cx="1076367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Сама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является особенной, потому что включает в себя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   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глав. Это число довольно близко черту, который является главным героем повести. Начало произведения не предвещает ничего тайного и нелепого, потому что в нем описываются прелести природы летнего дня. 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77694" y="3177332"/>
            <a:ext cx="4445435" cy="3334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879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ГЛАВНЫЕ ГЕРОИ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07231"/>
            <a:ext cx="655308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Солопий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Черевик.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Казак, солидный, боится жены и черта.</a:t>
            </a:r>
          </a:p>
          <a:p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Хивря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Солопия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Вздорная, суетливая баба.</a:t>
            </a:r>
          </a:p>
          <a:p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Параска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лет. Красавица. Дочь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Солопия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Грицько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Голопупенков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сын. Молодой парубок, находчивый и романтичный.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Кум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Солопия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Робкий, мнительный казак.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Влас.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Цыган.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Хитрый и проворный.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ds02.infourok.ru/uploads/ex/0929/00000928-b6d30f1b/img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890" y="1534886"/>
            <a:ext cx="4252232" cy="470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54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ГЛАВНАЯ ОСОБЕННОСТЬ ПОВЕСТИ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66057" y="1339689"/>
            <a:ext cx="11116191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Заключается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достоверности информации, касающейся традиций маленького селения того времени, верований украинцев, живущих на территории Полтавы в начале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XIX века.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ds05.infourok.ru/uploads/ex/1196/0003807d-3a4c8612/img6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0" t="11698" r="20475"/>
          <a:stretch/>
        </p:blipFill>
        <p:spPr bwMode="auto">
          <a:xfrm>
            <a:off x="4425941" y="2859185"/>
            <a:ext cx="3548942" cy="3787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63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ОСНОВНАЯ МЫСЛЬ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66057" y="1405004"/>
            <a:ext cx="11116191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аждый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мужчина должен держать свое слово, данное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любимой.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im0-tub-com.yandex.net/i?id=a807cab91cbe7de17e993b1f4cab193f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456" y="2677886"/>
            <a:ext cx="3519291" cy="387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71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ЧЕМУ УЧИТ ПОВЕСТЬ?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66057" y="1405004"/>
            <a:ext cx="11116191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учит держать свое слово. Учит не отчаиваться и верить в лучшее. Учит не быть мнительными и суеверными. Учит не вставать на пути у влюбленных. Учит добиваться поставленной цели.</a:t>
            </a:r>
          </a:p>
        </p:txBody>
      </p:sp>
      <p:pic>
        <p:nvPicPr>
          <p:cNvPr id="7170" name="Picture 2" descr="https://evg-crystal.ru/800/600/https/img-fotki.yandex.ru/get/61747/225044291.4bf/0_17fe2d_419ae73b_or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251" y="3768858"/>
            <a:ext cx="2455818" cy="288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74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ЗАДАНИЕ ДЛЯ САМОСТОЯТЕЛЬНОЙ РАБОТЫ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вопросы: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1. Где происходят основные события, описанные в повести?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2. Что явилось причиной волнения людей на ярмарке?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https://www.culture.ru/storage/images/8176c31ac62464b7abae651764dff3fe/0cf64eb6a9d70d695273085afeeac97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886" y="3927916"/>
            <a:ext cx="3461657" cy="246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08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76052" y="1478551"/>
            <a:ext cx="11292858" cy="856131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История создания.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Рукопись повести.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Фольклорные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мотивы.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Язык повести.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Краткое содержание.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6.Сюжет повести 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7. Основные части повести. Композиция.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8. Главные герои повести.</a:t>
            </a:r>
          </a:p>
          <a:p>
            <a:pPr marL="0" indent="0">
              <a:lnSpc>
                <a:spcPct val="100000"/>
              </a:lnSpc>
              <a:buNone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055" y="1630999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83326" y="1498672"/>
            <a:ext cx="7093131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Гоголь с юношеских лет интересовался украинским фольклором, вел записи по этой теме в специальной тетради.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1829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писателя возник замысел произведения, в котором действие происходит на его родине в Сорочинцах.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1831 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“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Сорочинская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ярмарка” появилась на страницах первого сборника Николая Васильевича “Вечера на хуторе близ Диканьки”.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ic.pics.livejournal.com/klasson/23467161/324950/324950_origin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118" y="1407231"/>
            <a:ext cx="3618140" cy="502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01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РУКОПИСЬ ПОВЕСТИ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528355"/>
            <a:ext cx="577366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Интересно, что сама рукопись повести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Сорочинская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ярмарка»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представляет собой четыре отдельных листа серой бумаги (всего 16 страниц), которые полностью наполнены автографическим текстом чернилами. А заголовок и дата в конце помечены карандашом чужой рукой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56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65360" y="1407231"/>
            <a:ext cx="4025447" cy="493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3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ФОЛЬКЛОРНЫЕ МОТИВЫ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293223"/>
            <a:ext cx="6618514" cy="52937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Веселая история о том, как поженились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Грицько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Параска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основана на народных легендах, сказках и песнях.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произведении присутствуют популярные фольклорные мотивы: ярмарка, черти, проклятое место, пары влюбленных, которым мешают соединить свои судьбы, неверная жена, прячущая своего любовника. Гоголь использует традиционные образы злой мачехи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хитрого цыгана, недалекого мужика, молодой красавицы, удалого парубка.</a:t>
            </a:r>
            <a:endParaRPr lang="ru-RU" alt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://s017.radikal.ru/i408/1111/f2/16ce66a031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891" y="1632677"/>
            <a:ext cx="4548358" cy="439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75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ЯЗЫК ПОВЕСТИ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52844" y="1589315"/>
            <a:ext cx="5965371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Особое восхищение вызывает язык повести, который сочетает в себе песенный стиль и разговорную речь. Он по-настоящему поэтичен и удивительно красив. Белинский назвал эту поэтику: «Юная, свежая, благоуханная, роскошная, упоительная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восторг разделял и Александр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798" y="1312774"/>
            <a:ext cx="2755145" cy="3422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234" y="3367345"/>
            <a:ext cx="2532848" cy="316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95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ЯЗЫК ПОВЕСТИ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09599" y="1524000"/>
            <a:ext cx="699588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Гоголь искусно сочетает высокий слог, метафоры и эпитеты с элементами языка, характерными для бытового общения. Открывает повесть великолепное описание природы, полное живописных образов и красок: «изумруды, топазы, яхонты эфирных насекомых», «чистое зеркало — река в зеленых, гордо поднятых рамах», «гуляющие без цели подоблачные дубы».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21366" y="1519996"/>
            <a:ext cx="3660882" cy="4731592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67450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ЯЗЫК ПОВЕСТИ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2205427"/>
            <a:ext cx="637891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Гоголю удалось удачно вписать в русский язык повествования многочисленные украинские слова, не затрудняя восприятие текста: «дивчина», «парубок», «люлька», «свитка», «жинка», «каганец», «рушник», «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кухоль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alt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https://img-fotki.yandex.ru/get/6433/121447594.2b2/0_b4f94_7dcba6e9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713" y="1407231"/>
            <a:ext cx="4164963" cy="494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13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КРАТКОЕ СОДЕРЖАНИЕ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13659" y="1655428"/>
            <a:ext cx="7815942" cy="409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Грицько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влюбляется в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Параску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Солопий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возражает против свадьбы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Но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Хивря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против свадьбы, и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Солопий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берет назад свое слово.</a:t>
            </a:r>
          </a:p>
          <a:p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Расстроенному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Грицько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обещает помочь цыган, а кум рассказывает историю про черта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Cyrl-UZ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Напуганные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свиными рылами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Солопий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кум бегут куда глаза глядят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Цыгане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воруют лошадь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Солопия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его с кумом ловят и связывают. </a:t>
            </a:r>
            <a:endParaRPr lang="ru-RU" sz="2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Грицько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освобождает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Солопия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возвращает ему лошадь, а тот отдает дочь за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Грицько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https://edufuture.biz/images/5/5a/%D0%98%D0%B2%D1%82%D1%81%D1%82%D0%B8%D1%8C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518" y="1539326"/>
            <a:ext cx="3334618" cy="456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05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6787</TotalTime>
  <Words>882</Words>
  <Application>Microsoft Office PowerPoint</Application>
  <PresentationFormat>Широкоэкранный</PresentationFormat>
  <Paragraphs>162</Paragraphs>
  <Slides>18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УРОКА</vt:lpstr>
      <vt:lpstr>ИСТОРИЯ СОЗДАНИЯ</vt:lpstr>
      <vt:lpstr>РУКОПИСЬ ПОВЕСТИ</vt:lpstr>
      <vt:lpstr>ФОЛЬКЛОРНЫЕ МОТИВЫ</vt:lpstr>
      <vt:lpstr>ЯЗЫК ПОВЕСТИ</vt:lpstr>
      <vt:lpstr>ЯЗЫК ПОВЕСТИ</vt:lpstr>
      <vt:lpstr>ЯЗЫК ПОВЕСТИ</vt:lpstr>
      <vt:lpstr>КРАТКОЕ СОДЕРЖАНИЕ</vt:lpstr>
      <vt:lpstr>СЮЖЕТ ПОВЕСТИ</vt:lpstr>
      <vt:lpstr>ОСНОВНЫЕ ЧАСТИ В ПОВЕСТИ</vt:lpstr>
      <vt:lpstr>ОСНОВНЫЕ ЧАСТИ ПОВЕСТИ</vt:lpstr>
      <vt:lpstr>КОМПОЗИЦИЯ</vt:lpstr>
      <vt:lpstr>ГЛАВНЫЕ ГЕРОИ</vt:lpstr>
      <vt:lpstr>ГЛАВНАЯ ОСОБЕННОСТЬ ПОВЕСТИ</vt:lpstr>
      <vt:lpstr>ОСНОВНАЯ МЫСЛЬ</vt:lpstr>
      <vt:lpstr>ЧЕМУ УЧИТ ПОВЕСТЬ?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308</cp:revision>
  <dcterms:created xsi:type="dcterms:W3CDTF">2020-09-22T15:24:01Z</dcterms:created>
  <dcterms:modified xsi:type="dcterms:W3CDTF">2021-09-02T10:11:07Z</dcterms:modified>
</cp:coreProperties>
</file>