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455" r:id="rId3"/>
    <p:sldId id="459" r:id="rId4"/>
    <p:sldId id="453" r:id="rId5"/>
    <p:sldId id="425" r:id="rId6"/>
    <p:sldId id="449" r:id="rId7"/>
    <p:sldId id="454" r:id="rId8"/>
    <p:sldId id="456" r:id="rId9"/>
    <p:sldId id="436" r:id="rId10"/>
    <p:sldId id="429" r:id="rId11"/>
    <p:sldId id="433" r:id="rId12"/>
    <p:sldId id="458" r:id="rId13"/>
    <p:sldId id="450" r:id="rId14"/>
    <p:sldId id="440" r:id="rId15"/>
    <p:sldId id="460" r:id="rId16"/>
    <p:sldId id="451" r:id="rId17"/>
    <p:sldId id="443" r:id="rId18"/>
    <p:sldId id="428" r:id="rId19"/>
    <p:sldId id="452" r:id="rId20"/>
    <p:sldId id="457" r:id="rId21"/>
    <p:sldId id="438" r:id="rId22"/>
    <p:sldId id="435" r:id="rId23"/>
    <p:sldId id="461" r:id="rId24"/>
    <p:sldId id="430" r:id="rId25"/>
    <p:sldId id="462" r:id="rId26"/>
    <p:sldId id="42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25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5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83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765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73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9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121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5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814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099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78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09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761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20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66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15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586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Пытались </a:t>
            </a:r>
            <a:r>
              <a:rPr lang="ru-RU" dirty="0" err="1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59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44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2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258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228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80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7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15712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41694" y="2824133"/>
            <a:ext cx="6820135" cy="450283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endParaRPr lang="ru-RU" sz="44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А.П. Платонов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(1899-1951)</a:t>
            </a:r>
          </a:p>
          <a:p>
            <a:pPr marL="38918" algn="ctr">
              <a:spcBef>
                <a:spcPts val="233"/>
              </a:spcBef>
            </a:pPr>
            <a:r>
              <a:rPr lang="ru-RU" sz="4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</a:t>
            </a:r>
          </a:p>
          <a:p>
            <a:pPr marL="38918" algn="ctr">
              <a:spcBef>
                <a:spcPts val="233"/>
              </a:spcBef>
            </a:pP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536370" y="3295781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AutoShape 2" descr="«зеркало и обезьяна»"/>
          <p:cNvSpPr>
            <a:spLocks noChangeAspect="1" noChangeArrowheads="1"/>
          </p:cNvSpPr>
          <p:nvPr/>
        </p:nvSpPr>
        <p:spPr bwMode="auto">
          <a:xfrm>
            <a:off x="155574" y="-144463"/>
            <a:ext cx="1893661" cy="18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651" y="2640156"/>
            <a:ext cx="2729468" cy="35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1922 – 1926 гг.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785256"/>
            <a:ext cx="7458892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1922-1926 годах Платонов работает мелиоратором в Воронежской губернии и на строительстве электростанции. Он увлечён делом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преобразования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хозяйства, однако упорно продолжает заниматься литературой. Печатает публицистические статьи, рассказы и стихи в воронежских газетах и журналах и даже в московском журнале «Кузница».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7" y="1484313"/>
            <a:ext cx="3731075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ВОЛНА КРИТИКИ В АДРЕС АВТОРА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484313"/>
            <a:ext cx="743276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Публикация в 1929 г. рассказа «Усомнившийся Макар» вызвала волну критики в адрес автора. В том же году был запрещён к печати роман «Чевенгур», и следующая книга Платонова появилась только через восемь лет. 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тридцатые годы с наибольшей силой проявляется талант Платонова. В 1930 он создает один из своих главных шедевров- повесть «Котлован» (впервые опубликована в 1987году).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391" y="1403039"/>
            <a:ext cx="358475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558954"/>
            <a:ext cx="6965406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1921-м писатель женился на Марии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Кашинцевой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Ему исполнился 21 год, но это была первая и настоящая любовь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А.П. Платонова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Спустя шесть лет он станет автором рассказа «Песчаная учительница», посвященным его любимой Марии. Писателю даже не пришлось выдумывать сюжет, он просто изложил на бумаге некоторые события из личной жизни супруги.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1886" y="365127"/>
            <a:ext cx="579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ЛИЧНАЯ ЖИЗНЬ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13" y="1616431"/>
            <a:ext cx="410300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38629" y="2394857"/>
            <a:ext cx="629920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1922 году родился сын писателя Платон. В Краснодаре выходит книга стихов Платонова «Голубая глубина».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7944" y="428701"/>
            <a:ext cx="99858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РОЖДЕНИЕ СЫНА ПЛАТОНА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571" y="1484313"/>
            <a:ext cx="3367315" cy="495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РАССКАЗ « ТРЕТИЙ СЫН»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0" y="1959429"/>
            <a:ext cx="6588036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1929-м матери Платонова не стало, и только в 1936-м он напишет рассказ под названием «Третий сын», который посвятит самому дорогому человеку – маме.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487" y="1484313"/>
            <a:ext cx="3381828" cy="480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2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СУДЬБА СЫНА ПЛАТОНА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2" y="1577588"/>
            <a:ext cx="6892833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сына  А.П. Платонова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оказалась короткой и трагичной. Платон много болел в детстве, вырос капризным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юношей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возрасте пятнадцати лет он попал в тюрьму. В заключении Платон заболел туберкулезом. Молодой человек скончался от чахотки в возрасте двадцати лет. Незадолго до своей смерти Платон Андреевич стал отцом.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130"/>
          <a:stretch/>
        </p:blipFill>
        <p:spPr>
          <a:xfrm>
            <a:off x="8229600" y="1369508"/>
            <a:ext cx="340613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7657" y="2286000"/>
            <a:ext cx="6582229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Личная жизнь писателя имела отражение в творчестве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А.П. Платонова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Его герои страдали вместе с ним, любили вместе с ним, сходили с ума и умирали.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А.П. Платонов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 дедом, но потеря сына сломила его внутренний стержень.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040" y="1324310"/>
            <a:ext cx="3414518" cy="50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РОЖДЕНИЕ ДОЧЕРИ МАРИИ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11051" y="2661556"/>
            <a:ext cx="611632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1944 году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 появилась дочь писателя Маша.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А.П. Платонов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 время уже был болен чахоткой.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162" y="1188334"/>
            <a:ext cx="4259209" cy="56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ВОЕННЫЙ ЖУРНАЛИСТ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49085" y="1730829"/>
            <a:ext cx="674370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началом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Мировой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 писатель с семьей эвакуируется в Уфу, где выходит сборник его военных рассказов "Под небесами Родины".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1942 году он добровольцем уходит на фронт рядовым, но вскоре становится военным журналистом, фронтовым корреспондентом  газеты "Красной звезды".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149" y="1382730"/>
            <a:ext cx="3456732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ПОСЛЕДНИЕ ГОДЫ ЖИЗНИ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436914" y="1577588"/>
            <a:ext cx="5633357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последние годы жизни на писателя обрушивается новая волна нападок, лишённый возможности зарабатывать на жизнь литературным трудом, писатель занимается обработкой русских и башкирских  народных сказок, которые печатаются в детских журналах.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723" y="1563736"/>
            <a:ext cx="3301618" cy="466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1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АНДРЕЙ ПЛАТОНОВИЧ ПЛАТОНОВ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0" y="2181497"/>
            <a:ext cx="653143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настоящая фамилия - </a:t>
            </a:r>
          </a:p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Климентов.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писатель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драматург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841" y="1484313"/>
            <a:ext cx="3932261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78823" y="1577588"/>
            <a:ext cx="6969034" cy="492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Несмотря на болезнь и нищету, в последние годы жизни писатель продолжает много и упорно работать. Главные герои произведений - "одухотворённые люди", которым присущи спокойное достоинство, упорство, инициативность. Любимые мотивы писателя - "свет жизни" и "память сердца", так необходимые человеку для его нравственного созревания и совершенствования.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16" y="1339025"/>
            <a:ext cx="3846909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ПУБЛИКАЦИЯ РАССКАЗА «СЕМЬЯ ИВАНОВА»</a:t>
            </a:r>
            <a:endParaRPr lang="ru-RU" sz="40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22960" y="1841863"/>
            <a:ext cx="6230983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1946 году после публикации рассказа «Семья Иванова» (более позднее название «Возвращение») Платонова вновь подвергли критике и перестали печатать. Первая после большого перерыва книга «Волшебное кольцо и другие сказки» была издана в 1954 году, уже после смерти автора.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-2415" b="7975"/>
          <a:stretch/>
        </p:blipFill>
        <p:spPr>
          <a:xfrm>
            <a:off x="8131628" y="1662211"/>
            <a:ext cx="3461657" cy="44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30629"/>
            <a:ext cx="12266023" cy="1031965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ПИСАТЕЛЯ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897" y="1854925"/>
            <a:ext cx="5799909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Андрей Платонов умер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января 1951 года в Москве от туберкулёза, которым заразился, ухаживая за вышедшим из заключения сыном. Похоронен на Армянском кладбище.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847" y="1440701"/>
            <a:ext cx="3202008" cy="491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ПАМЯТЬ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66651" y="1763486"/>
            <a:ext cx="5483136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Воронеже имя писателя носит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улица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библиотека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гимназия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литературная премия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международный фестиваль искусств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133" y="1282138"/>
            <a:ext cx="3566469" cy="47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ПАМЯТЬ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69966" y="2286001"/>
            <a:ext cx="5330734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родине писателя, в Воронеже, Андрею Платонову 11 сентября 1999 года в год столетия со дня рождения, установлен памятник.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89" y="1391038"/>
            <a:ext cx="6108721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ЧИТАЙТЕ  КНИГИ А.П. ПЛАТОНОВА!</a:t>
            </a:r>
            <a:endParaRPr lang="ru-RU" sz="4400" dirty="0"/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94" y="1577588"/>
            <a:ext cx="2438611" cy="295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813" y="1577588"/>
            <a:ext cx="1963082" cy="2658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604" y="1577588"/>
            <a:ext cx="2158171" cy="2853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176" y="3473598"/>
            <a:ext cx="2402032" cy="3017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2214" y="3500472"/>
            <a:ext cx="2487384" cy="3042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3751" y="3508422"/>
            <a:ext cx="242641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79300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ЗАДАНИЕ ДЛЯ САМОСТОЯТЕЛЬНОЙ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98500" y="1523342"/>
            <a:ext cx="11119000" cy="365228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>
                <a:solidFill>
                  <a:srgbClr val="002060"/>
                </a:solidFill>
              </a:rPr>
              <a:t>1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  <a:r>
              <a:rPr lang="ru-RU" sz="3600" dirty="0" smtClean="0">
                <a:solidFill>
                  <a:srgbClr val="002060"/>
                </a:solidFill>
              </a:rPr>
              <a:t>Записать основные факты биографии               А.П. Платонова.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3600" dirty="0" smtClean="0">
                <a:solidFill>
                  <a:srgbClr val="002060"/>
                </a:solidFill>
              </a:rPr>
              <a:t>2. Прочитать рассказ «Цветок на земле».</a:t>
            </a:r>
            <a:endParaRPr lang="ru-RU" sz="3600" dirty="0" smtClean="0">
              <a:solidFill>
                <a:srgbClr val="002060"/>
              </a:solidFill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endParaRPr lang="ru-RU" sz="32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3200" dirty="0" smtClean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8500" y="2274838"/>
            <a:ext cx="11112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i="0" dirty="0"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637" y="3154886"/>
            <a:ext cx="2593975" cy="335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5132" y="365126"/>
            <a:ext cx="12605658" cy="601526"/>
          </a:xfrm>
        </p:spPr>
        <p:txBody>
          <a:bodyPr>
            <a:noAutofit/>
          </a:bodyPr>
          <a:lstStyle/>
          <a:p>
            <a:pPr algn="ctr"/>
            <a:endParaRPr lang="ru-RU" sz="38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998616"/>
            <a:ext cx="672737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16 августа 1899г. в слободе Ямская в пригороде Воронежа. Рос в многодетной семье, где был старшим ребёнком. Отец, Платон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Фирсович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Климентов, работал в железнодорожных мастерских слесарем, мать 11 детей - Мария Васильевна вела домашнее хозяйство.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268" y="1303379"/>
            <a:ext cx="4005419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1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ОТЕЦ А.П. ПЛАТОНОВА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36023" y="2233749"/>
            <a:ext cx="5394960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 — Климентов Платон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Фирсович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работал машинистом паровоза и слесарем в Воронежских железнодорожных мастерских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 награждался званием Герой труда.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825" y="1484313"/>
            <a:ext cx="312142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МАТЬ А.П. ПЛАТОНОВА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09451" y="1696254"/>
            <a:ext cx="7289075" cy="40318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 —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Лобочихина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Мария Васильевна (— дочь часового мастера, домохозяйка, мать одиннадцати (десяти) детей, Андрей —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старший. Он принимает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воспитании и, позднее, прокормлении всех своих братьев и сестёр. </a:t>
            </a: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129" y="1696254"/>
            <a:ext cx="2847079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ОБРАЗОВАНИЕ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4" y="1858124"/>
            <a:ext cx="7547428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Учился в церковно-приходской школе, в 1914 году вынужден был оставить учёбу и пойти работать. Чтобы поддерживать семью материально. </a:t>
            </a:r>
          </a:p>
          <a:p>
            <a:pPr algn="ctr">
              <a:defRPr/>
            </a:pPr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1917 года сменил несколько профессий: был подсобным рабочим, литейщиком, слесарем.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027" y="1858124"/>
            <a:ext cx="3255546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АНДРЕЙ ПЛАТОНОВ В ЮНОСТИ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809897" y="1946365"/>
            <a:ext cx="6270172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«Среднего роста и крепкого сложения, с широким русским лицом и пытливыми глазами, в которых словно затаилась какая-то глубокая печаль… держался угловато и настороженно…». Но в суждениях он проявлял решительность и резкость. 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50685"/>
          <a:stretch/>
        </p:blipFill>
        <p:spPr>
          <a:xfrm>
            <a:off x="8041428" y="1433440"/>
            <a:ext cx="3740839" cy="48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40978" y="2104571"/>
            <a:ext cx="6966107" cy="3524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1918 году поступает на электротехническое отделение Воронежского политехнического института; </a:t>
            </a:r>
          </a:p>
          <a:p>
            <a:pPr algn="ctr"/>
            <a:r>
              <a:rPr lang="ru-RU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служит в главном революционном комитете Юго-Восточных железных дорог, в редакции журнала «Железный путь».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393" y="1339170"/>
            <a:ext cx="3328876" cy="537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6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120613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ТВОРЧЕСТВО</a:t>
            </a:r>
            <a:endParaRPr lang="ru-RU" sz="4400" dirty="0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2696" y="1843313"/>
            <a:ext cx="7093133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1918-м Климентов стал студентом железнодорожного техникума, но диплом так и не получил. Грянула Гражданская война, и биография парня круто изменилась. Он вступил в Красную Армию, и воевал на стороне большевиков. Писательский талант Андрея проснулся именно под впечатлениями от Октябрьской революции.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509451" y="1484313"/>
            <a:ext cx="8336099" cy="482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ru-RU" sz="2400" dirty="0" smtClean="0">
              <a:solidFill>
                <a:srgbClr val="FFF90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058" y="1572178"/>
            <a:ext cx="4000500" cy="47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12398</TotalTime>
  <Words>991</Words>
  <Application>Microsoft Office PowerPoint</Application>
  <PresentationFormat>Широкоэкранный</PresentationFormat>
  <Paragraphs>146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АНДРЕЙ ПЛАТОНОВИЧ ПЛАТОНОВ</vt:lpstr>
      <vt:lpstr>Презентация PowerPoint</vt:lpstr>
      <vt:lpstr>ОТЕЦ А.П. ПЛАТОНОВА</vt:lpstr>
      <vt:lpstr>МАТЬ А.П. ПЛАТОНОВА</vt:lpstr>
      <vt:lpstr>ОБРАЗОВАНИЕ</vt:lpstr>
      <vt:lpstr>АНДРЕЙ ПЛАТОНОВ В ЮНОСТИ</vt:lpstr>
      <vt:lpstr>Презентация PowerPoint</vt:lpstr>
      <vt:lpstr>ТВОРЧЕСТВО</vt:lpstr>
      <vt:lpstr>1922 – 1926 гг.</vt:lpstr>
      <vt:lpstr>ВОЛНА КРИТИКИ В АДРЕС АВТОРА</vt:lpstr>
      <vt:lpstr> </vt:lpstr>
      <vt:lpstr> </vt:lpstr>
      <vt:lpstr>РАССКАЗ « ТРЕТИЙ СЫН»</vt:lpstr>
      <vt:lpstr>СУДЬБА СЫНА ПЛАТОНА</vt:lpstr>
      <vt:lpstr>Презентация PowerPoint</vt:lpstr>
      <vt:lpstr>РОЖДЕНИЕ ДОЧЕРИ МАРИИ</vt:lpstr>
      <vt:lpstr>ВОЕННЫЙ ЖУРНАЛИСТ</vt:lpstr>
      <vt:lpstr>ПОСЛЕДНИЕ ГОДЫ ЖИЗНИ</vt:lpstr>
      <vt:lpstr>Презентация PowerPoint</vt:lpstr>
      <vt:lpstr>ПУБЛИКАЦИЯ РАССКАЗА «СЕМЬЯ ИВАНОВА»</vt:lpstr>
      <vt:lpstr>СМЕРТЬ ПИСАТЕЛЯ</vt:lpstr>
      <vt:lpstr>ПАМЯТЬ</vt:lpstr>
      <vt:lpstr>ПАМЯТЬ</vt:lpstr>
      <vt:lpstr>ЧИТАЙТЕ  КНИГИ А.П. ПЛАТОНОВА!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468</cp:revision>
  <dcterms:created xsi:type="dcterms:W3CDTF">2020-09-22T15:24:01Z</dcterms:created>
  <dcterms:modified xsi:type="dcterms:W3CDTF">2020-12-26T04:30:21Z</dcterms:modified>
</cp:coreProperties>
</file>