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90" r:id="rId2"/>
    <p:sldId id="355" r:id="rId3"/>
    <p:sldId id="366" r:id="rId4"/>
    <p:sldId id="381" r:id="rId5"/>
    <p:sldId id="413" r:id="rId6"/>
    <p:sldId id="414" r:id="rId7"/>
    <p:sldId id="415" r:id="rId8"/>
    <p:sldId id="417" r:id="rId9"/>
    <p:sldId id="334" r:id="rId10"/>
    <p:sldId id="404" r:id="rId11"/>
    <p:sldId id="410" r:id="rId12"/>
    <p:sldId id="420" r:id="rId13"/>
    <p:sldId id="421" r:id="rId14"/>
    <p:sldId id="419" r:id="rId15"/>
    <p:sldId id="416" r:id="rId16"/>
    <p:sldId id="418" r:id="rId17"/>
    <p:sldId id="422" r:id="rId18"/>
    <p:sldId id="424" r:id="rId19"/>
    <p:sldId id="425" r:id="rId20"/>
    <p:sldId id="426" r:id="rId21"/>
    <p:sldId id="423" r:id="rId22"/>
    <p:sldId id="41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085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1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72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5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9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2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81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6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0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5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10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47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9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3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0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05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3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7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25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02.09.2021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-19538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016690" y="2900565"/>
            <a:ext cx="5824603" cy="303576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А.П. Платонов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Сказка-быль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«Неизвестный цветок»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99662" y="3170072"/>
            <a:ext cx="622354" cy="21233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2396">
              <a:solidFill>
                <a:srgbClr val="002060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5" descr="C:\Users\Дом\Desktop\фото\цвет.jpg"/>
          <p:cNvPicPr>
            <a:picLocks noChangeAspect="1" noChangeArrowheads="1"/>
          </p:cNvPicPr>
          <p:nvPr/>
        </p:nvPicPr>
        <p:blipFill>
          <a:blip r:embed="rId2"/>
          <a:srcRect l="18789" t="31020" r="20145" b="6939"/>
          <a:stretch>
            <a:fillRect/>
          </a:stretch>
        </p:blipFill>
        <p:spPr bwMode="auto">
          <a:xfrm>
            <a:off x="7841293" y="2757618"/>
            <a:ext cx="4141682" cy="3185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04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КОМПОЗИЦИЯ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05543"/>
            <a:ext cx="8154903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Сказка-быль «Неизвестный цветок» начинается с описания жизни самого цветка. Упорство и целеустремлённость цветка, его рвение к жизни растёт вместе с ним самим. Характер цветка выступает противоположностью его внешнего вида: сильный и решительный внутри, снаружи он хрупок и одинок. Однако, пройдя все трудности, голод, жажду, он наконец-то расцветает. И именно его цветение привлекает внимание девочки Даши, которая избавит его от одиночества.</a:t>
            </a:r>
          </a:p>
        </p:txBody>
      </p:sp>
      <p:pic>
        <p:nvPicPr>
          <p:cNvPr id="11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480" y="3061770"/>
            <a:ext cx="2667460" cy="32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192241"/>
            <a:ext cx="11843658" cy="85283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ГЕРОИ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9793" y="1296387"/>
            <a:ext cx="696685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маленькое, но очень трудолюбивое растение, которое смогло вырасти и расцвести только благодаря своей настойчивости.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добрая и отзывчивая девочка, которая не осталась в стороне при виде тяжелой жизни цветка.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персонажи.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Пионеры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друзья Даши, которые не отказались помочь и «оживить» заброшенный пустырь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s://fs.znanio.ru/d5af0e/84/4b/4e78bd7ccaf9bbfee8f95ec408fb5744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99" y="1858124"/>
            <a:ext cx="4257675" cy="40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17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ГЕРОЕВ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5" y="1435243"/>
            <a:ext cx="7300642" cy="49244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ЦВЕТОК.</a:t>
            </a:r>
          </a:p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Центральным героем сказки-были является сам цветок. Одинокий, изнеможённый, он находит в себе силы бороться, стремясь к лучшей жизни: «Он трудился день и ночь, чтобы жить и не умереть». Цветок обеспечивал себя всем необходимым и не унывал, хотя вокруг была лишь сухая глина и ни одного растения.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Даже в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таком тяжёлом положении цветок находил что-то хорошее: он искренне радовался первым лучам солнца, попадавшим на него. </a:t>
            </a:r>
          </a:p>
        </p:txBody>
      </p:sp>
      <p:pic>
        <p:nvPicPr>
          <p:cNvPr id="9" name="Picture 2" descr="https://fsd.multiurok.ru/html/2020/03/20/s_5e74ff3215a06/s1388752_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79" y="1856455"/>
            <a:ext cx="3557922" cy="41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8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ХАРАКТЕРИСТИКА ГЕРОЕВ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05543"/>
            <a:ext cx="7665914" cy="5232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ДАША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бычная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девочка из пионерского лагеря. Скучая по маме, Даша написала ей письмо и понесла его на станцию. Именно тогда она услышала аромат цветка и вспомнила о сказке, которой когда-то с ней поделилась мама. Будучи доброй и неравнодушной, девочка сделала всё возможное, чтобы облегчить жизнь цветку: поговорила с ним, позвала на помощь ребят, чтобы превратить мёртвую землю пустыря в плодородную и пригодную для появления новых растений.</a:t>
            </a:r>
          </a:p>
        </p:txBody>
      </p:sp>
      <p:pic>
        <p:nvPicPr>
          <p:cNvPr id="6148" name="Picture 4" descr="https://s5.litravuhe.ru/2/covers/221/1.jpg?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49" y="2273302"/>
            <a:ext cx="3662852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СМЫСЛ НАЗВАНИЯ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435243"/>
            <a:ext cx="7675397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 названия сказки-были «Неизвестный цветок» заключается в мысли о безызвестности цветка при его огромной значимости. Подобных ему миллионы, однако именно это растение упорно пробивалось к жизни, преодолевало трудности, чтобы просто существовать. </a:t>
            </a:r>
          </a:p>
          <a:p>
            <a:pPr algn="ctr" fontAlgn="base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Цветок не знает ни своего имени, ни того, как он выглядит, но он борется и стремится к развитию. Произведение названо «именем» центрального героя произведения, чтобы подчеркнуть важность его образа и вклада в природу. </a:t>
            </a:r>
          </a:p>
        </p:txBody>
      </p:sp>
      <p:pic>
        <p:nvPicPr>
          <p:cNvPr id="12290" name="Picture 2" descr="https://bookstar.kiev.ua/wp-content/uploads/images/neizvestnyj-tsvetok__trash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5"/>
          <a:stretch/>
        </p:blipFill>
        <p:spPr bwMode="auto">
          <a:xfrm>
            <a:off x="8415268" y="1701816"/>
            <a:ext cx="3276525" cy="43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 ЧЁМ ПРОИЗВЕДЕНИЕ?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289155"/>
            <a:ext cx="7720367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Произведение «Неизвестный цветок» рассказывает о цветке, выросшем на пустыре несмотря на все трудности и преграды. Одинокое растение не знало радости, пока его запах не привлёк девочку из пионерского лагеря. Даша заговорила с цветком и позвала ребят, чтобы сделать землю вокруг растения плодородной. </a:t>
            </a:r>
          </a:p>
          <a:p>
            <a:pPr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«Неизвестный цветок» – это история о том, как нужно преодолевать жизненные трудности. Это и произведение о том, как важно помогать тому, кто в этом нуждается. </a:t>
            </a:r>
          </a:p>
        </p:txBody>
      </p:sp>
      <p:pic>
        <p:nvPicPr>
          <p:cNvPr id="13314" name="Picture 2" descr="https://ds05.infourok.ru/uploads/ex/1073/0006ee42-e97bdddf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5" t="11530" r="58224" b="15901"/>
          <a:stretch/>
        </p:blipFill>
        <p:spPr bwMode="auto">
          <a:xfrm>
            <a:off x="8716087" y="1432276"/>
            <a:ext cx="2938073" cy="497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5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5" y="2023671"/>
            <a:ext cx="563673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книге можно выделить четыре главенствующие темы: тема борьбы за жизнь, добра, смысла жизни и целеустремленности.</a:t>
            </a:r>
          </a:p>
        </p:txBody>
      </p:sp>
      <p:pic>
        <p:nvPicPr>
          <p:cNvPr id="14338" name="Picture 2" descr="https://kakoy-smysl.ru/wp-content/uploads/2020/03/neizvestnyj-cvet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61" y="1544027"/>
            <a:ext cx="535674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ПРОБЛЕМЫ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5" y="1435243"/>
            <a:ext cx="565172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сказке-были «Неизвестный цветок» затронута проблема воли к жизни. Цветок всеми силами стремится удержаться в этой жизни, хотя у него нет на это никаких причин. Одиночество, усталость, голод – всё это могло бы сломить простое растение. Однако цветок выбрал трудный, но благородный и достойный путь.</a:t>
            </a:r>
          </a:p>
        </p:txBody>
      </p:sp>
      <p:pic>
        <p:nvPicPr>
          <p:cNvPr id="15362" name="Picture 2" descr="https://ds05.infourok.ru/uploads/ex/0f83/000b6daa-956f63cb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r="7471" b="22843"/>
          <a:stretch/>
        </p:blipFill>
        <p:spPr bwMode="auto">
          <a:xfrm>
            <a:off x="6505554" y="1300612"/>
            <a:ext cx="5416359" cy="50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ПРОБЛЕМЫ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856455"/>
            <a:ext cx="6596105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силы и слабости тоже затрагивается в произведении. Автор намеренно подчёркивает хрупкость и слабость обычного цветка, а затем описывает его твёрдый характер, которым может похвастаться далеко не каждый человек.</a:t>
            </a:r>
          </a:p>
        </p:txBody>
      </p:sp>
      <p:pic>
        <p:nvPicPr>
          <p:cNvPr id="16386" name="Picture 2" descr="https://fsd.multiurok.ru/html/2019/03/15/s_5c8bdd5e05cba/1114060_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2413" r="55636" b="6112"/>
          <a:stretch/>
        </p:blipFill>
        <p:spPr bwMode="auto">
          <a:xfrm>
            <a:off x="8040414" y="1514007"/>
            <a:ext cx="3627621" cy="49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ОСНОВНАЯ ИДЕЯ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3" y="1897986"/>
            <a:ext cx="692588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произведения «Неизвестный цветок» заключается в мысли о преодолимости всех трудностей с помощью упорства и терпения. Несмотря на все невзгоды и преграды, цветок живёт и радуется этому. Ведь жизнь – это самое ценное, что есть на этой земле. </a:t>
            </a:r>
          </a:p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7410" name="Picture 2" descr="https://ds04.infourok.ru/uploads/ex/04c3/00107f82-5e40fc7a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61"/>
          <a:stretch/>
        </p:blipFill>
        <p:spPr bwMode="auto">
          <a:xfrm>
            <a:off x="7654565" y="2270539"/>
            <a:ext cx="4162936" cy="31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89763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«НЕИЗВЕСТНЫЙ ЦВЕТОК»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05543"/>
            <a:ext cx="737541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Самобытный русский писатель, прозаик, драматург. С 1946 года его произведения перестают печатать. Его частичное возвращение к читателю состоялось лишь в конце 1950 года, а возможность  открыть удивительный мир его произведений полностью нам представился  с конца 1980-х годов. </a:t>
            </a:r>
          </a:p>
          <a:p>
            <a:pPr algn="just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Сказка-быль «Неизвестный цветок» (1950г) - последнее произведение автора, посвящено его дочери Маше.</a:t>
            </a:r>
          </a:p>
        </p:txBody>
      </p:sp>
      <p:pic>
        <p:nvPicPr>
          <p:cNvPr id="4098" name="Picture 2" descr="https://im0-tub-com.yandex.net/i?id=0987066ebf213dad0c449388e9349157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98" y="1708880"/>
            <a:ext cx="3566721" cy="422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ГЛАВНАЯ МЫСЛЬ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603948"/>
            <a:ext cx="5951528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Важна и главная мысль сказки «Неизвестный цветок» о добрых поступках, которые должны совершаться бескорыстно. Человечность и доброжелательность – это движущие силы нашего мира. Именно эти качества позволяют нам оставаться живыми и настоящими.</a:t>
            </a:r>
          </a:p>
        </p:txBody>
      </p:sp>
      <p:pic>
        <p:nvPicPr>
          <p:cNvPr id="19458" name="Picture 2" descr="https://fs00.infourok.ru/images/doc/224/23232/2/img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-218" r="-820" b="218"/>
          <a:stretch/>
        </p:blipFill>
        <p:spPr bwMode="auto">
          <a:xfrm>
            <a:off x="6913278" y="1563794"/>
            <a:ext cx="4898405" cy="44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5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ЗАКЛЮЧЕНИЕ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5" y="2023671"/>
            <a:ext cx="5636734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Сказка-быль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заставляет читателей задуматься о том, насколько может быть трудной человеческая жизнь и насколько важна помощь и неравнодушие окружающих людей.</a:t>
            </a:r>
          </a:p>
        </p:txBody>
      </p:sp>
      <p:pic>
        <p:nvPicPr>
          <p:cNvPr id="18434" name="Picture 2" descr="https://fsd.kopilkaurokov.ru/up/html/2016/12/19/k_585787c245633/img_user_file_585787c2457ff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1" y="1610122"/>
            <a:ext cx="52583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79300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98500" y="1523342"/>
            <a:ext cx="11119000" cy="4519186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Прочитать сказку-быль «Неизвестный цветок».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Выпишите из произведения глаголы, характеризующие жизнь цветка.</a:t>
            </a:r>
          </a:p>
          <a:p>
            <a:pPr marL="742950" indent="-742950">
              <a:lnSpc>
                <a:spcPct val="100000"/>
              </a:lnSpc>
              <a:buAutoNum type="arabicPeriod"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Какие средства художественной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ыразительности использует автор,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тобы создать образ цветка?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742950" indent="-742950">
              <a:lnSpc>
                <a:spcPct val="100000"/>
              </a:lnSpc>
              <a:buAutoNum type="arabicPeriod"/>
            </a:pP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8500" y="2274838"/>
            <a:ext cx="11112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76" y="3154886"/>
            <a:ext cx="2505199" cy="304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5" y="443551"/>
            <a:ext cx="11243575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ОДНО ИЗ ПОСЛЕДНИХ ПРОИЗВЕДЕНИЙ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7239" y="1420393"/>
            <a:ext cx="5288945" cy="4953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Сказку «Неизвестный цветок» писатель подарил дочке Маше, которая потом посвятила свою жизнь памяти отца. 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организовала свыше </a:t>
            </a:r>
          </a:p>
          <a:p>
            <a:pPr algn="ctr"/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посмертных изданий Платонова.</a:t>
            </a:r>
            <a:b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«Неизвестный цветок» –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последних </a:t>
            </a:r>
            <a:r>
              <a:rPr lang="ru-RU" alt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произведений </a:t>
            </a:r>
            <a:r>
              <a:rPr lang="ru-RU" alt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писателя. </a:t>
            </a:r>
          </a:p>
        </p:txBody>
      </p:sp>
      <p:pic>
        <p:nvPicPr>
          <p:cNvPr id="9" name="Picture 1" descr="C:\Users\алексей\Desktop\6648f45035a47efdПЛАТОНОВ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7521" y="1342800"/>
            <a:ext cx="2473557" cy="3240360"/>
          </a:xfrm>
          <a:prstGeom prst="ellipse">
            <a:avLst/>
          </a:prstGeom>
          <a:noFill/>
          <a:effectLst>
            <a:softEdge rad="63500"/>
          </a:effectLst>
        </p:spPr>
      </p:pic>
      <p:pic>
        <p:nvPicPr>
          <p:cNvPr id="12" name="Picture 1" descr="C:\Users\алексей\Desktop\Платонов с дочерью1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b="8974"/>
          <a:stretch>
            <a:fillRect/>
          </a:stretch>
        </p:blipFill>
        <p:spPr bwMode="auto">
          <a:xfrm>
            <a:off x="8576918" y="1446683"/>
            <a:ext cx="3055128" cy="454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35244"/>
            <a:ext cx="806496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 на свете маленький цветок. Рос он на сухой глине пустыря, среди старых, серых камней. Его жизнь началась с семечка, которое принёс на пустырь ветер. Ночью цветок собирал на своих листьях росу, чтобы напиться, а днём ловил принесённые ветром частички земли — это была его пища. Трудно было цветку, но он хотел жить и превозмогал терпением «свою боль от голода и усталости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bookland.com/img/pictures/2/215/2151992/b600x800.a0acc581bfd9cb3d8335c740914b1ef4113e4dbc60c841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277" y="1300051"/>
            <a:ext cx="3147223" cy="50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435244"/>
            <a:ext cx="6746006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4775" lvl="0" defTabSz="449263" fontAlgn="base" hangingPunct="0">
              <a:spcBef>
                <a:spcPct val="0"/>
              </a:spcBef>
              <a:spcAft>
                <a:spcPts val="1413"/>
              </a:spcAft>
              <a:buClr>
                <a:srgbClr val="00FFFF"/>
              </a:buClr>
              <a:buSzPct val="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Летом цветок распустил жёлтый венчик ароматных лепестков и стал похож на звезду. Однажды мимо пустыря проходила девочка Даша. Она жила в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лагере и несла на почту письмо маме, по которой очень соскучилась. До неё донёсся аромат цветка, и девочка подумала, что он тоже скучает по маме, только вместо слёз источает благоухание.</a:t>
            </a:r>
            <a:endParaRPr lang="ru-RU" sz="2800" b="1" kern="0" dirty="0">
              <a:solidFill>
                <a:srgbClr val="002060"/>
              </a:solidFill>
              <a:latin typeface="Arial" panose="020B0604020202020204" pitchFamily="34" charset="0"/>
              <a:ea typeface="ＭＳ Ｐ明朝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get-zen_doc/2442582/pub_5f3d4a072aff8c5399ab032e_5f3e25a1d4228567ca40d950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34" y="1494347"/>
            <a:ext cx="4217667" cy="471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35244"/>
            <a:ext cx="7360424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Даша осмотрела пустырь и поняла, как тяжело приходится цветку. На следующий день она привела на пустырь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друзей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удобрили землю.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год Даша пришла на пустырь и увидела, что он превратился в цветущий луг, усыпанный цветами — детьми первого цветка. Новые цветы, тоже красивые и душистые, были немного хуже неизвестного цветка, и Даше стало грустно.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9218" name="Picture 2" descr="https://fsd.multiurok.ru/html/2020/03/20/s_5e74ff3215a06/s1388752_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846" y="1897986"/>
            <a:ext cx="3962655" cy="36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2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КРАТКОЕ СОДЕРЖАНИЕ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4164" y="1856455"/>
            <a:ext cx="613141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 тут она увидела цветок, выросший «из середины стеснившихся камней». Он был прекраснее и сильнее своего отца, поскольку вырос в камне. «Даше показалось, что цветок тянется к ней, что он зовёт её к себе безмолвным голосом своего благоухания».</a:t>
            </a:r>
          </a:p>
        </p:txBody>
      </p:sp>
      <p:pic>
        <p:nvPicPr>
          <p:cNvPr id="8194" name="Picture 2" descr="https://img2.labirint.ru/books/584852/scrn_bi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26" y="1460206"/>
            <a:ext cx="3205186" cy="48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4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164" y="42870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 И НАПРАВЛЕНИЕ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3" y="1405543"/>
            <a:ext cx="688073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«Неизвестный цветок» – это сказка-быль, как определил жанр сам автор. Подобное определение как нельзя лучше описывает замысел данного произведения. </a:t>
            </a:r>
            <a:endParaRPr lang="ru-RU" sz="2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«Неизвестный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цветок» является рассказом с элементами сказки (фантастики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сказкой-былью. «Волшебные» моменты произведения настолько точно и умело вкраплены в текст, что создаётся впечатление полного погружения в реальность, где и цветы могут говорить. 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098" name="Picture 2" descr="https://i.ytimg.com/vi/LMrYcClIRR8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111" y="1514007"/>
            <a:ext cx="4367390" cy="427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СКАЗКА-БЫЛЬ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4349" y="1657350"/>
            <a:ext cx="42291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сказки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196137" y="1657350"/>
            <a:ext cx="422910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были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14348" y="2516383"/>
            <a:ext cx="422910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Сказочное повествование.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Говорящий цветок.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цветка.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96137" y="2536888"/>
            <a:ext cx="4229101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девочки.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пионеров.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природы.</a:t>
            </a:r>
          </a:p>
        </p:txBody>
      </p:sp>
      <p:pic>
        <p:nvPicPr>
          <p:cNvPr id="20482" name="Picture 2" descr="https://img2.freepng.ru/20180412/klw/kisspng-drawing-book-reading-5acf964325f2b9.9979077915235538591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94" y="3547434"/>
            <a:ext cx="2094742" cy="265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923</Words>
  <Application>Microsoft Office PowerPoint</Application>
  <PresentationFormat>Широкоэкранный</PresentationFormat>
  <Paragraphs>154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ＭＳ Ｐ明朝</vt:lpstr>
      <vt:lpstr>Wingdings 2</vt:lpstr>
      <vt:lpstr>Тема Office</vt:lpstr>
      <vt:lpstr>Презентация PowerPoint</vt:lpstr>
      <vt:lpstr>«НЕИЗВЕСТНЫЙ ЦВЕТОК»</vt:lpstr>
      <vt:lpstr>ОДНО ИЗ ПОСЛЕДНИХ ПРОИЗВЕДЕНИЙ</vt:lpstr>
      <vt:lpstr>КРАТКОЕ СОДЕРЖАНИЕ</vt:lpstr>
      <vt:lpstr>КРАТКОЕ СОДЕРЖАНИЕ</vt:lpstr>
      <vt:lpstr>КРАТКОЕ СОДЕРЖАНИЕ</vt:lpstr>
      <vt:lpstr>КРАТКОЕ СОДЕРЖАНИЕ</vt:lpstr>
      <vt:lpstr>ЖАНР И НАПРАВЛЕНИЕ</vt:lpstr>
      <vt:lpstr>СКАЗКА-БЫЛЬ</vt:lpstr>
      <vt:lpstr> КОМПОЗИЦИЯ</vt:lpstr>
      <vt:lpstr>ГЕРОИ ПРОИЗВЕДЕНИЯ</vt:lpstr>
      <vt:lpstr>ХАРАКТЕРИСТИКА ГЕРОЕВ </vt:lpstr>
      <vt:lpstr>ХАРАКТЕРИСТИКА ГЕРОЕВ </vt:lpstr>
      <vt:lpstr> СМЫСЛ НАЗВАНИЯ</vt:lpstr>
      <vt:lpstr>О ЧЁМ ПРОИЗВЕДЕНИЕ?</vt:lpstr>
      <vt:lpstr>ТЕМА </vt:lpstr>
      <vt:lpstr> ПРОБЛЕМЫ</vt:lpstr>
      <vt:lpstr> ПРОБЛЕМЫ</vt:lpstr>
      <vt:lpstr>ОСНОВНАЯ ИДЕЯ</vt:lpstr>
      <vt:lpstr>ГЛАВНАЯ МЫСЛЬ</vt:lpstr>
      <vt:lpstr> ЗАКЛЮЧЕНИЕ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386</cp:revision>
  <dcterms:created xsi:type="dcterms:W3CDTF">2020-09-22T15:24:01Z</dcterms:created>
  <dcterms:modified xsi:type="dcterms:W3CDTF">2021-09-02T10:24:44Z</dcterms:modified>
</cp:coreProperties>
</file>