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90" r:id="rId2"/>
    <p:sldId id="355" r:id="rId3"/>
    <p:sldId id="356" r:id="rId4"/>
    <p:sldId id="366" r:id="rId5"/>
    <p:sldId id="334" r:id="rId6"/>
    <p:sldId id="381" r:id="rId7"/>
    <p:sldId id="403" r:id="rId8"/>
    <p:sldId id="391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365" r:id="rId17"/>
    <p:sldId id="392" r:id="rId18"/>
    <p:sldId id="351" r:id="rId19"/>
    <p:sldId id="393" r:id="rId20"/>
    <p:sldId id="394" r:id="rId21"/>
    <p:sldId id="395" r:id="rId22"/>
    <p:sldId id="396" r:id="rId23"/>
    <p:sldId id="376" r:id="rId24"/>
    <p:sldId id="397" r:id="rId25"/>
    <p:sldId id="398" r:id="rId26"/>
    <p:sldId id="399" r:id="rId27"/>
    <p:sldId id="400" r:id="rId28"/>
    <p:sldId id="401" r:id="rId29"/>
    <p:sldId id="402" r:id="rId30"/>
    <p:sldId id="41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9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7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1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8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8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85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29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2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90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92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32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30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54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98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21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17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4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9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0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3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7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25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9538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24954" y="2900565"/>
            <a:ext cx="6516339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А.П.Платонов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Рассказ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«Цветок на земле»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 2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6432" y="3369603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>
              <a:solidFill>
                <a:srgbClr val="002060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 descr="https://kakoy-smysl.ru/wp-content/uploads/2020/04/maxresdefault-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24" y="2900565"/>
            <a:ext cx="3821416" cy="31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9622"/>
              </p:ext>
            </p:extLst>
          </p:nvPr>
        </p:nvGraphicFramePr>
        <p:xfrm>
          <a:off x="374500" y="1435240"/>
          <a:ext cx="11203336" cy="447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149">
                  <a:extLst>
                    <a:ext uri="{9D8B030D-6E8A-4147-A177-3AD203B41FA5}">
                      <a16:colId xmlns:a16="http://schemas.microsoft.com/office/drawing/2014/main" val="3969792438"/>
                    </a:ext>
                  </a:extLst>
                </a:gridCol>
                <a:gridCol w="9399187">
                  <a:extLst>
                    <a:ext uri="{9D8B030D-6E8A-4147-A177-3AD203B41FA5}">
                      <a16:colId xmlns:a16="http://schemas.microsoft.com/office/drawing/2014/main" val="3357521176"/>
                    </a:ext>
                  </a:extLst>
                </a:gridCol>
              </a:tblGrid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Лавка, деревянный стол, русская печь, часы-ходики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644204"/>
                  </a:ext>
                </a:extLst>
              </a:tr>
              <a:tr h="378294">
                <a:tc gridSpan="2">
                  <a:txBody>
                    <a:bodyPr/>
                    <a:lstStyle/>
                    <a:p>
                      <a:pPr marL="136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41210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Мать</a:t>
                      </a:r>
                      <a:endParaRPr lang="ru-RU" sz="2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Мать с утра до вечера работает в колхозе на молочной </a:t>
                      </a: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ферме.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782704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Отец</a:t>
                      </a:r>
                      <a:endParaRPr lang="ru-RU" sz="2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Отец на </a:t>
                      </a: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войне.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336062"/>
                  </a:ext>
                </a:extLst>
              </a:tr>
              <a:tr h="1583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Афоня</a:t>
                      </a: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Он </a:t>
                      </a: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сам, как цветок, тоже захотел теперь делать из смерти жизнь; он думал   </a:t>
                      </a: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том, как рождаются из сыпучего скучного песка голубые, красные, желтые счастливые цветы, поднявшие к небу свои добрые лица и дышащие чистым духом в белый </a:t>
                      </a: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свет.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23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51853"/>
              </p:ext>
            </p:extLst>
          </p:nvPr>
        </p:nvGraphicFramePr>
        <p:xfrm>
          <a:off x="614164" y="1897986"/>
          <a:ext cx="10963672" cy="280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292">
                  <a:extLst>
                    <a:ext uri="{9D8B030D-6E8A-4147-A177-3AD203B41FA5}">
                      <a16:colId xmlns:a16="http://schemas.microsoft.com/office/drawing/2014/main" val="1774514765"/>
                    </a:ext>
                  </a:extLst>
                </a:gridCol>
                <a:gridCol w="9224380">
                  <a:extLst>
                    <a:ext uri="{9D8B030D-6E8A-4147-A177-3AD203B41FA5}">
                      <a16:colId xmlns:a16="http://schemas.microsoft.com/office/drawing/2014/main" val="743341473"/>
                    </a:ext>
                  </a:extLst>
                </a:gridCol>
              </a:tblGrid>
              <a:tr h="2808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Дедушка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Руки </a:t>
                      </a: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дедушки лежали на столе; они были большие, кожа на них стала как кора на дереве, и под кожей видны были толстые черные жилы, эти руки много земли испахали. «Мы пахари, </a:t>
                      </a:r>
                      <a:r>
                        <a:rPr lang="ru-RU" sz="28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Афонюшка</a:t>
                      </a:r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мы хлебу расти помогаем</a:t>
                      </a: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2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9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239588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44042"/>
              </p:ext>
            </p:extLst>
          </p:nvPr>
        </p:nvGraphicFramePr>
        <p:xfrm>
          <a:off x="614163" y="1573969"/>
          <a:ext cx="11203337" cy="350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601">
                  <a:extLst>
                    <a:ext uri="{9D8B030D-6E8A-4147-A177-3AD203B41FA5}">
                      <a16:colId xmlns:a16="http://schemas.microsoft.com/office/drawing/2014/main" val="905353462"/>
                    </a:ext>
                  </a:extLst>
                </a:gridCol>
                <a:gridCol w="283855">
                  <a:extLst>
                    <a:ext uri="{9D8B030D-6E8A-4147-A177-3AD203B41FA5}">
                      <a16:colId xmlns:a16="http://schemas.microsoft.com/office/drawing/2014/main" val="4077889378"/>
                    </a:ext>
                  </a:extLst>
                </a:gridCol>
                <a:gridCol w="9316881">
                  <a:extLst>
                    <a:ext uri="{9D8B030D-6E8A-4147-A177-3AD203B41FA5}">
                      <a16:colId xmlns:a16="http://schemas.microsoft.com/office/drawing/2014/main" val="1721750199"/>
                    </a:ext>
                  </a:extLst>
                </a:gridCol>
              </a:tblGrid>
              <a:tr h="4100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Пространство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896851"/>
                  </a:ext>
                </a:extLst>
              </a:tr>
              <a:tr h="4100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Небо</a:t>
                      </a:r>
                      <a:endParaRPr lang="ru-RU" sz="2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81037"/>
                  </a:ext>
                </a:extLst>
              </a:tr>
              <a:tr h="8086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Небо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дворе солнце горит, солнце высоко стояло на </a:t>
                      </a: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небе.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488480"/>
                  </a:ext>
                </a:extLst>
              </a:tr>
              <a:tr h="4100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Земля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55314"/>
                  </a:ext>
                </a:extLst>
              </a:tr>
              <a:tr h="85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Природа</a:t>
                      </a:r>
                      <a:endParaRPr lang="ru-RU" sz="2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Дорога, пастбище, трава растет, зреющий хлеб на полях, цветы, сладкий </a:t>
                      </a: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клевер.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57126"/>
                  </a:ext>
                </a:extLst>
              </a:tr>
              <a:tr h="4100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239588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29761"/>
              </p:ext>
            </p:extLst>
          </p:nvPr>
        </p:nvGraphicFramePr>
        <p:xfrm>
          <a:off x="614164" y="1405544"/>
          <a:ext cx="11203337" cy="385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429">
                  <a:extLst>
                    <a:ext uri="{9D8B030D-6E8A-4147-A177-3AD203B41FA5}">
                      <a16:colId xmlns:a16="http://schemas.microsoft.com/office/drawing/2014/main" val="3458627288"/>
                    </a:ext>
                  </a:extLst>
                </a:gridCol>
                <a:gridCol w="9673908">
                  <a:extLst>
                    <a:ext uri="{9D8B030D-6E8A-4147-A177-3AD203B41FA5}">
                      <a16:colId xmlns:a16="http://schemas.microsoft.com/office/drawing/2014/main" val="1116312627"/>
                    </a:ext>
                  </a:extLst>
                </a:gridCol>
              </a:tblGrid>
              <a:tr h="3856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земле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Голубой </a:t>
                      </a:r>
                      <a:r>
                        <a:rPr lang="ru-RU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цветок, терпеливо росший корнем из мелкого чистого песка, </a:t>
                      </a:r>
                      <a:r>
                        <a:rPr lang="ru-RU" sz="26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жалконький</a:t>
                      </a:r>
                      <a:r>
                        <a:rPr lang="ru-RU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такой, живой, пахнет от него самого чистым духом. Цветок этот — самый святой труженик, он из смерти работает жизнь. Ты спи, а когда умрешь, ты не бойся, я узнаю у цветов, как они из праха живут, и ты опять будешь жить из своего праха. Дед кротко улыбнулся, погладил головку внука и посмотрел на него, как на цветок, растущий на земле</a:t>
                      </a:r>
                      <a:r>
                        <a:rPr lang="ru-RU" sz="26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95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0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632677"/>
            <a:ext cx="812414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•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пробует самостоятельно уйти пытать белый свет?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Постижение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 возможно лишь путем осмысления опыта предшествующих поколений.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дед Тит проснулся лишь тогда, когда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остановил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часы-ходики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художественном мире, созданном писателем, остановилось безжалостное время, отнимавшее у старика последние силы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Школьное чтиво: &quot;Цветок на земле&quot;">
            <a:extLst>
              <a:ext uri="{FF2B5EF4-FFF2-40B4-BE49-F238E27FC236}">
                <a16:creationId xmlns:a16="http://schemas.microsoft.com/office/drawing/2014/main" id="{BCADB051-5EDB-4D36-8A2A-2E8E8C1E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21" y="1858124"/>
            <a:ext cx="2981046" cy="37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2960" y="1632677"/>
            <a:ext cx="576072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Почему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повел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именно полевой дорогой навстречу жизни?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Дорога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рассказе — это образ жизненного пути, по которому идет человек в поисках смысла жизни и истины.</a:t>
            </a:r>
          </a:p>
        </p:txBody>
      </p:sp>
      <p:pic>
        <p:nvPicPr>
          <p:cNvPr id="10" name="Picture 2" descr="Экранизация А. Платонова &quot;Цветок на земле&quot;. - Блог Алексей Гладких - Дети.  Актеры и модели">
            <a:extLst>
              <a:ext uri="{FF2B5EF4-FFF2-40B4-BE49-F238E27FC236}">
                <a16:creationId xmlns:a16="http://schemas.microsoft.com/office/drawing/2014/main" id="{9847E361-0787-4346-9A38-C28AC09A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81" y="2588791"/>
            <a:ext cx="4384853" cy="31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СОСТАВЛЕНИЕ КЛАСТЕРА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988143" y="1126880"/>
            <a:ext cx="13417299" cy="35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Diagram 1"/>
          <p:cNvGrpSpPr>
            <a:grpSpLocks noChangeAspect="1"/>
          </p:cNvGrpSpPr>
          <p:nvPr/>
        </p:nvGrpSpPr>
        <p:grpSpPr bwMode="auto">
          <a:xfrm>
            <a:off x="3027424" y="1943124"/>
            <a:ext cx="6347012" cy="3085153"/>
            <a:chOff x="1642" y="6622"/>
            <a:chExt cx="8640" cy="8640"/>
          </a:xfrm>
        </p:grpSpPr>
        <p:sp>
          <p:nvSpPr>
            <p:cNvPr id="11" name="_s2055"/>
            <p:cNvSpPr>
              <a:spLocks noChangeArrowheads="1" noTextEdit="1"/>
            </p:cNvSpPr>
            <p:nvPr/>
          </p:nvSpPr>
          <p:spPr bwMode="auto">
            <a:xfrm>
              <a:off x="3171" y="7270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054"/>
            <p:cNvSpPr>
              <a:spLocks noChangeArrowheads="1" noTextEdit="1"/>
            </p:cNvSpPr>
            <p:nvPr/>
          </p:nvSpPr>
          <p:spPr bwMode="auto">
            <a:xfrm rot="7200000">
              <a:off x="3934" y="8591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_s2053"/>
            <p:cNvSpPr>
              <a:spLocks noChangeArrowheads="1" noTextEdit="1"/>
            </p:cNvSpPr>
            <p:nvPr/>
          </p:nvSpPr>
          <p:spPr bwMode="auto">
            <a:xfrm rot="14400000">
              <a:off x="2408" y="8592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600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0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52"/>
            <p:cNvSpPr>
              <a:spLocks noChangeArrowheads="1"/>
            </p:cNvSpPr>
            <p:nvPr/>
          </p:nvSpPr>
          <p:spPr bwMode="auto">
            <a:xfrm>
              <a:off x="7492" y="8292"/>
              <a:ext cx="2240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Дед Тит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_s2051"/>
            <p:cNvSpPr>
              <a:spLocks noChangeArrowheads="1"/>
            </p:cNvSpPr>
            <p:nvPr/>
          </p:nvSpPr>
          <p:spPr bwMode="auto">
            <a:xfrm>
              <a:off x="4842" y="12881"/>
              <a:ext cx="2240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Цветок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_s2050"/>
            <p:cNvSpPr>
              <a:spLocks noChangeArrowheads="1"/>
            </p:cNvSpPr>
            <p:nvPr/>
          </p:nvSpPr>
          <p:spPr bwMode="auto">
            <a:xfrm>
              <a:off x="2192" y="8292"/>
              <a:ext cx="2240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Афоня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632677"/>
            <a:ext cx="878259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жилось Афоне на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свете?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А) Весело;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Б) скучно;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В) чудесно.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937" y="3084621"/>
            <a:ext cx="2693633" cy="32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2962" y="1657350"/>
            <a:ext cx="713844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Что пообещал Афоне дедушка,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проснулся?</a:t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Спеть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колыбельную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песню;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напечь блинов на всю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семью;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лежать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смотреть на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Афоню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03" y="2824874"/>
            <a:ext cx="2790741" cy="33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678779"/>
            <a:ext cx="854707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Дедушка Тит сказал, что ему будет без трёх девяносто. Сколько это лет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93;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87;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39.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72" y="3532305"/>
            <a:ext cx="2491393" cy="30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9763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96788" y="2081048"/>
            <a:ext cx="593015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тяжелые послевоенные годы Платонов-писатель обращается к теме детства, с тем чтобы найти и показать самые сокровенные истоки в человеке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понимании писателя грань между войной и миром относительна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m0-tub-com.yandex.net/i?id=0987066ebf213dad0c449388e934915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98" y="1708880"/>
            <a:ext cx="3566721" cy="42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9452" y="1581857"/>
            <a:ext cx="876735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Кто жил в бороде деда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аленький комарик;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зеленый кузнечик;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красивая пчёлка.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806" y="3187336"/>
            <a:ext cx="2645727" cy="32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9452" y="2024743"/>
            <a:ext cx="869986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Почему у дедушки были такие руки?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 много земли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испахали;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Б) дедушка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забывал мыть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В) загорели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11" y="3260329"/>
            <a:ext cx="2527423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1858124"/>
            <a:ext cx="718445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Как смотрели глаза деда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Весело;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серьёзно;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равнодушно.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74" y="2900821"/>
            <a:ext cx="2961429" cy="35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1" y="1688305"/>
            <a:ext cx="914832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Что делал дед, когда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Афоня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залез на печку и стал его будить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Шептал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 во сне неслышные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предложил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Афоне рассказать ему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сказку;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ругался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просил оставить его в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покое.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8575" y="1688305"/>
            <a:ext cx="880424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Чего захотел испить дед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Воды;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молока;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квасу.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1" y="1688305"/>
            <a:ext cx="914832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остановился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дед, когда они вышли с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Афоней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пастбище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У родника;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у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голубого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цветка;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у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заброшенного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1" y="1688305"/>
            <a:ext cx="914832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Какое дело – самое главное на белом свете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Помогать окружающим;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выращивать хлеб;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из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работать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1" y="1688305"/>
            <a:ext cx="914832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Что сделал мальчик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Помог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 в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стал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собрал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жёлтых цветов и отнёс в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аптеку.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1" y="1688305"/>
            <a:ext cx="914832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Что в аптеке дали Афоне за жёлтые цветы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Немного денег;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железный гребешок;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игрушечную машинку.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 СЕБЯ!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1" y="1405543"/>
            <a:ext cx="918751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7. А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Б, 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63" y="3396465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74059" y="2202071"/>
            <a:ext cx="646803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дни мира, и в дни войны человек, правильно определивший свое место и назначение в мире, ведет упорную борьбу против смерти во имя жизни. Эту борьбу писатель представляет как тяжелый повседневный труд рабочего.</a:t>
            </a:r>
          </a:p>
        </p:txBody>
      </p:sp>
      <p:pic>
        <p:nvPicPr>
          <p:cNvPr id="3235" name="Picture 163" descr="https://avatars.mds.yandex.net/get-zen_doc/1880741/pub_5f2837cc073f0b70c05873d5_5f28388ae16d6143bad5d7d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84" y="1630999"/>
            <a:ext cx="3476579" cy="44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9621157" cy="234423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Написать сочинение на тему: Главное дело на белом свете» (по рассказу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А.П.Платонова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«Цветок на земле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»).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16" y="3154886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КАРТИНА </a:t>
            </a:r>
            <a:r>
              <a:rPr lang="ru-RU" sz="4400" dirty="0" smtClean="0"/>
              <a:t>А.А.ПЛАСТОВА </a:t>
            </a:r>
            <a:r>
              <a:rPr lang="ru-RU" sz="4400" dirty="0" smtClean="0"/>
              <a:t>«СЕНОКОС»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122" name="Picture 2" descr="https://im0-tub-com.yandex.net/i?id=b0f8b6bd60b6d3c2b8bd620a79050f34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510475"/>
            <a:ext cx="4437089" cy="48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4616" y="2083633"/>
            <a:ext cx="617594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написана в 1945 г. Страна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возвращалась к мирной жизни, тяжело поднимаясь из руин.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 незримо присутствует на картине: косят только старики, женщины, подростки. Мужчины еще не вернулись с войны.</a:t>
            </a:r>
          </a:p>
        </p:txBody>
      </p:sp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ЧТО СБЛИЖАЕТ КАРТИНУ С РАССКАЗОМ?</a:t>
            </a:r>
            <a:endParaRPr lang="ru-RU" sz="40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8624" y="2371725"/>
            <a:ext cx="6700839" cy="18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Отец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войне, мать ушла работать.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совету деда Тита собирает желтые цветы, чтобы отец на войне не болел от ран.</a:t>
            </a:r>
          </a:p>
        </p:txBody>
      </p:sp>
      <p:pic>
        <p:nvPicPr>
          <p:cNvPr id="6146" name="Picture 2" descr="https://ds05.infourok.ru/uploads/ex/0cdf/00080fa6-d1e0953d/1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r="12913"/>
          <a:stretch/>
        </p:blipFill>
        <p:spPr bwMode="auto">
          <a:xfrm>
            <a:off x="7915275" y="1434881"/>
            <a:ext cx="3821513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ДЕД ТИТ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87506" y="1856455"/>
            <a:ext cx="5858068" cy="4175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Старый 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БОРОДА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Большие </a:t>
            </a: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РУКИ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ГЛАЗА</a:t>
            </a:r>
            <a:endParaRPr lang="ru-RU" sz="2800" b="1" kern="0" dirty="0">
              <a:solidFill>
                <a:srgbClr val="002060"/>
              </a:solidFill>
              <a:latin typeface="Arial" panose="020B0604020202020204" pitchFamily="34" charset="0"/>
              <a:ea typeface="ＭＳ Ｐ明朝"/>
              <a:cs typeface="Arial" panose="020B0604020202020204" pitchFamily="34" charset="0"/>
            </a:endParaRP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Много земли вспахал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Много земли вспахал 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Советчик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Учитель  </a:t>
            </a:r>
          </a:p>
        </p:txBody>
      </p:sp>
      <p:pic>
        <p:nvPicPr>
          <p:cNvPr id="9" name="Picture 4" descr="Ку на руси жить хорошо. Н.А. Некрасов &quot;Кому на Руси жить хорошо&quot;: описание,  герои, анализ поэмы. Духовные потребности человека неистребимы">
            <a:extLst>
              <a:ext uri="{FF2B5EF4-FFF2-40B4-BE49-F238E27FC236}">
                <a16:creationId xmlns:a16="http://schemas.microsoft.com/office/drawing/2014/main" id="{6D612870-9029-4F34-B28E-2603DED2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70" y="1630999"/>
            <a:ext cx="4443501" cy="44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АФОНЯ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87506" y="2202071"/>
            <a:ext cx="5843078" cy="2930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ВНИМАТЕЛЬНЫЙ, ЗАБОТЛИВЫЙ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ВДУМЧИВЫЙ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УПОРНЫЙ, НАСТОЙЧИВЫЙ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ЛЮБОЗНАТЕЛЬНЫЙ</a:t>
            </a:r>
          </a:p>
          <a:p>
            <a:pPr marL="420688" lvl="0" indent="-315913" defTabSz="449263" fontAlgn="base" hangingPunct="0">
              <a:lnSpc>
                <a:spcPct val="82000"/>
              </a:lnSpc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ДОБРЫЙ</a:t>
            </a:r>
            <a:endParaRPr lang="ru-RU" sz="1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ds04.infourok.ru/uploads/ex/0ed7/00053ef6-2b8418ce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25254" r="25636" b="-15090"/>
          <a:stretch/>
        </p:blipFill>
        <p:spPr bwMode="auto">
          <a:xfrm>
            <a:off x="7205200" y="1810580"/>
            <a:ext cx="4322852" cy="50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НЕЗНАКОМЫЕ СЛОВА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87" y="2612571"/>
            <a:ext cx="2204773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372F65B-BF43-4DA3-819E-5134E1C6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673" y="1526796"/>
            <a:ext cx="9689283" cy="4953379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9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ИССЛЕДОВАТЕЛЬСКАЯ РАБОТА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618939"/>
            <a:ext cx="574166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Мать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Родина — отец — Отечество — семья — дом — природа — пространство — земля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эти понятия являются опорными в послевоенном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А.П.Платонова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Выпишите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текста слова, словосочетания и предложения, соотнесенные с указанными в таблице образами и понятиями.</a:t>
            </a:r>
          </a:p>
        </p:txBody>
      </p:sp>
      <p:pic>
        <p:nvPicPr>
          <p:cNvPr id="12" name="Picture 2" descr="А. Платонов «Цветок на земле». Тест по содержанию рассказа. - Онлайн тест |  Online Test Pad">
            <a:extLst>
              <a:ext uri="{FF2B5EF4-FFF2-40B4-BE49-F238E27FC236}">
                <a16:creationId xmlns:a16="http://schemas.microsoft.com/office/drawing/2014/main" id="{316DD571-854E-462C-AB49-EC7DB742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68" y="1618939"/>
            <a:ext cx="4338068" cy="43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9992</TotalTime>
  <Words>944</Words>
  <Application>Microsoft Office PowerPoint</Application>
  <PresentationFormat>Широкоэкранный</PresentationFormat>
  <Paragraphs>215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ＭＳ Ｐ明朝</vt:lpstr>
      <vt:lpstr>Times New Roman</vt:lpstr>
      <vt:lpstr>Verdana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КАРТИНА А.А.ПЛАСТОВА «СЕНОКОС» </vt:lpstr>
      <vt:lpstr>ЧТО СБЛИЖАЕТ КАРТИНУ С РАССКАЗОМ?</vt:lpstr>
      <vt:lpstr>ДЕД ТИТ</vt:lpstr>
      <vt:lpstr>АФОНЯ</vt:lpstr>
      <vt:lpstr>НЕЗНАКОМЫЕ СЛОВА</vt:lpstr>
      <vt:lpstr>ИССЛЕДОВАТЕЛЬСКАЯ РАБОТА </vt:lpstr>
      <vt:lpstr>ИССЛЕДОВАТЕЛЬСКАЯ РАБОТА </vt:lpstr>
      <vt:lpstr>ИССЛЕДОВАТЕЛЬСКАЯ РАБОТА </vt:lpstr>
      <vt:lpstr>ИССЛЕДОВАТЕЛЬСКАЯ РАБОТА </vt:lpstr>
      <vt:lpstr>ИССЛЕДОВАТЕЛЬСКАЯ РАБОТА </vt:lpstr>
      <vt:lpstr>БЕСЕДА ПО ВОПРОСАМ</vt:lpstr>
      <vt:lpstr>БЕСЕДА ПО ВОПРОСАМ</vt:lpstr>
      <vt:lpstr>СОСТАВЛЕНИЕ КЛАСТЕРА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ТЕСТ ПО РАССКАЗУ</vt:lpstr>
      <vt:lpstr>ПРОВЕРЬ СЕБЯ!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378</cp:revision>
  <dcterms:created xsi:type="dcterms:W3CDTF">2020-09-22T15:24:01Z</dcterms:created>
  <dcterms:modified xsi:type="dcterms:W3CDTF">2021-01-19T10:16:58Z</dcterms:modified>
</cp:coreProperties>
</file>