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5" r:id="rId2"/>
    <p:sldId id="325" r:id="rId3"/>
    <p:sldId id="374" r:id="rId4"/>
    <p:sldId id="400" r:id="rId5"/>
    <p:sldId id="401" r:id="rId6"/>
    <p:sldId id="402" r:id="rId7"/>
    <p:sldId id="406" r:id="rId8"/>
    <p:sldId id="405" r:id="rId9"/>
    <p:sldId id="407" r:id="rId10"/>
    <p:sldId id="410" r:id="rId11"/>
    <p:sldId id="408" r:id="rId12"/>
    <p:sldId id="423" r:id="rId13"/>
    <p:sldId id="412" r:id="rId14"/>
    <p:sldId id="409" r:id="rId15"/>
    <p:sldId id="414" r:id="rId16"/>
    <p:sldId id="411" r:id="rId17"/>
    <p:sldId id="415" r:id="rId18"/>
    <p:sldId id="413" r:id="rId19"/>
    <p:sldId id="419" r:id="rId20"/>
    <p:sldId id="418" r:id="rId21"/>
    <p:sldId id="424" r:id="rId22"/>
    <p:sldId id="416" r:id="rId23"/>
    <p:sldId id="425" r:id="rId24"/>
    <p:sldId id="426" r:id="rId25"/>
    <p:sldId id="427" r:id="rId26"/>
    <p:sldId id="428" r:id="rId27"/>
    <p:sldId id="417" r:id="rId28"/>
    <p:sldId id="420" r:id="rId29"/>
    <p:sldId id="421" r:id="rId30"/>
    <p:sldId id="404" r:id="rId31"/>
    <p:sldId id="422" r:id="rId32"/>
    <p:sldId id="399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8" autoAdjust="0"/>
    <p:restoredTop sz="94660"/>
  </p:normalViewPr>
  <p:slideViewPr>
    <p:cSldViewPr snapToGrid="0">
      <p:cViewPr varScale="1">
        <p:scale>
          <a:sx n="66" d="100"/>
          <a:sy n="66" d="100"/>
        </p:scale>
        <p:origin x="52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730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98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70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84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132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470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170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472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781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341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04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819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16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5833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08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006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5466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419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4229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7837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642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33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5159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107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167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807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713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580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731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42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5%D0%B7%D0%BE%D1%82%D1%86%D0%BE%D0%B2%D1%89%D0%B8%D0%BD%D0%B0_(%D0%BF%D1%8C%D0%B5%D1%81%D0%B0)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f/Chekhov_Birthhouse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ru.wikipedia.org/wiki/%D0%A2%D0%B0%D0%B3%D0%B0%D0%BD%D1%80%D0%BE%D0%B3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0%B8%D0%BC%D0%BD%D0%B0%D0%B7%D0%B8%D1%8F_%E2%84%96_2_%D0%B8%D0%BC._%D0%90._%D0%9F._%D0%A7%D0%B5%D1%85%D0%BE%D0%B2%D0%B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8043" y="-15712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024789" y="2628188"/>
            <a:ext cx="7707045" cy="3738521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4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z-Latn-UZ" sz="44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А.П</a:t>
            </a:r>
            <a:r>
              <a:rPr lang="ru-RU" sz="4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.Чехов</a:t>
            </a: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(1860-1904 гг.)</a:t>
            </a:r>
          </a:p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Очерк жизни и творчества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784980" y="3321907"/>
            <a:ext cx="574502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AutoShape 2" descr="«зеркало и обезьяна»"/>
          <p:cNvSpPr>
            <a:spLocks noChangeAspect="1" noChangeArrowheads="1"/>
          </p:cNvSpPr>
          <p:nvPr/>
        </p:nvSpPr>
        <p:spPr bwMode="auto">
          <a:xfrm>
            <a:off x="155574" y="-144463"/>
            <a:ext cx="1893661" cy="189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5" descr="http://tvorilife.com/sites/default/files/anton_chehov2_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897" y="2405554"/>
            <a:ext cx="3500438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ЧЕХОВ-ГИМНАЗИСТ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88275" y="1604537"/>
            <a:ext cx="6191794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Чехов-гимназист издавал юмористические журналы, придумывал подписи к рисункам, писал юмористические рассказы, сценки. Первая драма «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  <a:hlinkClick r:id="rId3" action="ppaction://hlinkfile" tooltip="Безотцовщина (пьеса)"/>
              </a:rPr>
              <a:t>Безотцовщина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» была написана 18-летним Чеховым в период учёбы в гимназии. </a:t>
            </a:r>
          </a:p>
        </p:txBody>
      </p:sp>
      <p:pic>
        <p:nvPicPr>
          <p:cNvPr id="8" name="Содержимое 4" descr="А. П. Чехов - гимназист (1875)"/>
          <p:cNvPicPr>
            <a:picLocks noGrp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7859548" y="1523345"/>
            <a:ext cx="3822700" cy="4824412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2371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УЧЁБА В ТАГАНРОГСКОЙ ГИМНАЗИИ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407231"/>
            <a:ext cx="10805767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Сводная ведомость </a:t>
            </a:r>
            <a:r>
              <a:rPr lang="ru-RU" altLang="ru-RU" sz="2400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успеваемости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1868 г. - 1 класс   успешно</a:t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1869 г. - 2 класс   успешно</a:t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1870 г. - 3 класс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неудовлетворительно  </a:t>
            </a: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география и арифметика</a:t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1871 г. - 3 класс  успешно</a:t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1872 г. - 4 класс  успешно</a:t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1873 г. - 5 класс неудовлетворительно греческий язык</a:t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1874 г. - 5 класс  успешно</a:t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1875 г. - 6 класс  успешно</a:t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1876 г. - 7 класс  успешно</a:t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1877 г. - 8 класс  успешно</a:t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1878 г. - 9 класс успешно</a:t>
            </a:r>
            <a:b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1879 г. - 10 класс успешно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443551"/>
            <a:ext cx="1133390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ПЕРЕЕЗД СЕМЬИ ЧЕХОВЫХ В МОСКВУ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28913" y="1979749"/>
            <a:ext cx="6342743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В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1876 году произошел переезд семьи Чеховых в Москву. Торговля в Таганроге стала убыточной, Павел Егорович разорился и вынужден был бежать от кредиторов.</a:t>
            </a:r>
          </a:p>
          <a:p>
            <a:pPr marL="548640" indent="-411480" algn="ctr">
              <a:buClr>
                <a:schemeClr val="tx1">
                  <a:shade val="95000"/>
                </a:schemeClr>
              </a:buClr>
              <a:defRPr/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Москве семья Чеховых долго, почти три года, живет в тяжкой бедности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C:\Users\user\Desktop\Новая папка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3" y="1342858"/>
            <a:ext cx="3469415" cy="508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16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ОКОНЧАНИЕ ГИМНАЗИИ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83325" y="1371601"/>
            <a:ext cx="7511143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В 1879 году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А.П.Чехов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окончил таганрогскую гимназию и поступил на медицинский факультет Московского университета. </a:t>
            </a:r>
          </a:p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	В Москве Чехов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начинает сотрудничать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с юмористическими журналами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. Он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писал коротенькие рассказы, фельетоны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. Подписывался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Чехов свои миниатюры не своей фамилией, а псевдонимами: Антоша 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Чехонте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Человек без селезенки, Брат своего брата. </a:t>
            </a:r>
          </a:p>
        </p:txBody>
      </p:sp>
      <p:pic>
        <p:nvPicPr>
          <p:cNvPr id="8" name="Picture 5" descr="Чехов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605" y="1537845"/>
            <a:ext cx="3643085" cy="43966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81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А.П.ЧЕХОВ - СТУДЕНТ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200751" y="2468623"/>
            <a:ext cx="5301649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студент Московского университета медицинского факультета.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4" descr="http://images.myshared.ru/7/836962/slide_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73"/>
          <a:stretch/>
        </p:blipFill>
        <p:spPr bwMode="auto">
          <a:xfrm>
            <a:off x="7318106" y="1407231"/>
            <a:ext cx="4364142" cy="491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81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ПЕРВЫЕ ПРОИЗВЕДЕНИЯ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70609" y="2525485"/>
            <a:ext cx="6038192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Смерть чиновника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Толстый и тонкий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Хамелеон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Хирургия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Лошадиная фамилия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Тоска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Унтер Пришибеев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Ванька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Мальчики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en-GB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4" descr="http://www.cultradio.ru/videohosting_pictures/o/111/829/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4" y="1858124"/>
            <a:ext cx="34290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4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«ПЁСТРЫЕ РАССКАЗЫ»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08000" y="1569047"/>
            <a:ext cx="699588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«ПЁСТРЫЕ РАССКАЗЫ» – МИНИАТЮРЫ,</a:t>
            </a:r>
            <a:br>
              <a:rPr lang="ru-RU" altLang="ru-RU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РАСКРЫВАЮЩИЕ РАЗНЫЕ СТОРОНЫ</a:t>
            </a:r>
            <a:br>
              <a:rPr lang="ru-RU" altLang="ru-RU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РУССКОЙ ЖИЗНИ</a:t>
            </a:r>
            <a:endParaRPr lang="ru-RU" altLang="ru-RU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Чехов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4" y="1572461"/>
            <a:ext cx="3585029" cy="4780039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8000" y="3244334"/>
            <a:ext cx="7099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1883 </a:t>
            </a:r>
            <a:r>
              <a:rPr lang="ru-RU" altLang="ru-RU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– 120 произведений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3982997"/>
            <a:ext cx="6997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1885 г. – около 120 произведений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8000" y="4813995"/>
            <a:ext cx="69958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99"/>
              </a:buClr>
              <a:buFontTx/>
              <a:buChar char="•"/>
            </a:pP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рассказы-анекдоты</a:t>
            </a:r>
            <a:endParaRPr lang="ru-RU" alt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99"/>
              </a:buClr>
              <a:buFontTx/>
              <a:buChar char="•"/>
            </a:pP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рассказы-диалоги</a:t>
            </a:r>
          </a:p>
          <a:p>
            <a:pPr>
              <a:buClr>
                <a:srgbClr val="000099"/>
              </a:buClr>
              <a:buFontTx/>
              <a:buChar char="•"/>
            </a:pP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рассказы-сценки</a:t>
            </a:r>
          </a:p>
        </p:txBody>
      </p:sp>
    </p:spTree>
    <p:extLst>
      <p:ext uri="{BB962C8B-B14F-4D97-AF65-F5344CB8AC3E}">
        <p14:creationId xmlns:p14="http://schemas.microsoft.com/office/powerpoint/2010/main" val="361299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17425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ДЕРЕВНЯ МЕЛИХОВО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93485" y="1654624"/>
            <a:ext cx="5486401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В 1892 году </a:t>
            </a:r>
            <a:r>
              <a:rPr lang="ru-RU" alt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А.П.Чехов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поселился под Москвой, в деревне Мелихово.</a:t>
            </a:r>
          </a:p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Писатель так обосновал свое решение: «Если я врач, то мне нужны больные и больница, если я литератор, то мне нужно жить в гуще народа».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2400" y="1632677"/>
            <a:ext cx="5230461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46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ВРАЧ В ДЕРЕВНЕ МЕЛИХОВО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88395" y="1858124"/>
            <a:ext cx="5885423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Живя в Мелихове, </a:t>
            </a:r>
            <a:r>
              <a:rPr lang="ru-RU" alt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А.П.Чехов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, как врач, обслуживал двадцать пять деревень, четыре фабрики и монастырь. В 1892-1893 годы участвовал в борьбе с эпидемией холеры, на свои средства построил несколько школ для крестьянских детей, участвовал в создании библиотеки в Таганроге.</a:t>
            </a:r>
          </a:p>
        </p:txBody>
      </p:sp>
      <p:pic>
        <p:nvPicPr>
          <p:cNvPr id="8" name="Picture 3" descr="C:\Documents and Settings\Администратор\Рабочий стол\Без имени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0414" y="1407231"/>
            <a:ext cx="3641834" cy="4969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870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ПОЕЗДКА НА ОСТРОВ САХАЛИН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4" y="1278388"/>
            <a:ext cx="7321839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1884 году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вышла первая книга рассказов Чехова — "Сказки Мельпомены", затем следуют "Пестрые рассказы"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1886 г.),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"В сумерках"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1887 г.),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"Хмурые люди"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1890 г.). Неудовлетворенность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своим творчеством, своими знаниями, особенно знанием жизни, подвигает его на решение, удивившее современников, — ехать на остров Сахалин, остров царской каторги и ссылки. Это путешествие было подвигом писателя. </a:t>
            </a:r>
          </a:p>
        </p:txBody>
      </p:sp>
      <p:pic>
        <p:nvPicPr>
          <p:cNvPr id="8" name="Picture 2" descr="C:\Users\Денис\Desktop\4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500" y="1632677"/>
            <a:ext cx="333574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74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91299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ПЛАН УРОКА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33651" y="1277258"/>
            <a:ext cx="11292858" cy="5329664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Детство.</a:t>
            </a:r>
          </a:p>
          <a:p>
            <a:pPr marL="514350" indent="-514350">
              <a:lnSpc>
                <a:spcPct val="100000"/>
              </a:lnSpc>
              <a:buFont typeface="Wingdings 2" panose="05020102010507070707" pitchFamily="18" charset="2"/>
              <a:buAutoNum type="arabicPeriod"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Родители. Семья Чеховых.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Образование.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Первые произведения.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Остров Сахалин.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Деревня Мелихово.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7. Личная жизнь.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8. Смерть писателя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565" y="2636472"/>
            <a:ext cx="2593975" cy="33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ОСТРОВ САХАЛИН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2" y="1330640"/>
            <a:ext cx="7933509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Поездка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всю страну, пребывание на Сахалине, изучение жизни каторжан и ссыльных, проведенная Чеховым перепись населения Сахалина — все это оставило глубокий след в его творческом сознании. После возвращения он написал книгу "Остров Сахалин" (1893 —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1894 гг.);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отразились сахалинские впечатления и в рассказах "В ссылке" (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1892 г.),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"Палата № 6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". </a:t>
            </a:r>
          </a:p>
          <a:p>
            <a:pPr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Поездка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значительно ухудшила состояние здоровья Чехова: обострился туберкулезный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C:\Users\Денис\Desktop\11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647" y="1422081"/>
            <a:ext cx="3368222" cy="489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0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78236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САХАЛИН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2" y="1858124"/>
            <a:ext cx="6749143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ближе познакомиться с жизнью поселенцев и ссыльных, он произвел перепись сахалинского населения. Через некоторое время появляются очерковые записки «Из Сибири» и «Остров Сахалин», а также такие произведения, как «Гусев», «Бабы»,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ссылке», «Рассказ неизвестного человека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3" descr="sahalin1_18b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641" y="2181460"/>
            <a:ext cx="4514960" cy="321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7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91299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1892 – 1896 гг.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640114"/>
            <a:ext cx="6364395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1892 - 1898 гг.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созданы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:  </a:t>
            </a:r>
            <a:endParaRPr lang="ru-RU" altLang="ru-RU" sz="2800" dirty="0" smtClean="0">
              <a:solidFill>
                <a:srgbClr val="002060"/>
              </a:solidFill>
              <a:latin typeface="Arial" panose="020B0604020202020204" pitchFamily="34" charset="0"/>
              <a:ea typeface="Consolas" panose="020B0609020204030204" pitchFamily="49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«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Палата № 6», «Человек в футляре», «Бабье царство», «</a:t>
            </a:r>
            <a:r>
              <a:rPr lang="ru-RU" altLang="ru-RU" sz="2800" dirty="0" err="1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Ионыч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», «Крыжовник».</a:t>
            </a:r>
          </a:p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Написан большой «деревенский цикл» произведений, такие, как «Мужики», «На подводе», «Новая дача», «По делам службы», повесть «Три года», пьесы «Чайка», «Дядя Ваня». </a:t>
            </a:r>
          </a:p>
        </p:txBody>
      </p:sp>
      <p:pic>
        <p:nvPicPr>
          <p:cNvPr id="9" name="Picture 6" descr="C:\Users\user\Desktop\Новая папка\загружен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942" y="1537718"/>
            <a:ext cx="2496457" cy="471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5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ЯЛТА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1858124"/>
            <a:ext cx="6320853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1897 году у Чехова резко обострился туберкулезный процесс, и он вынужден был лечь в больницу. По настоянию врачей осень и зиму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1897/1898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 писатель жил в Ницце, потом в Париже. В мае 1898 года он возвращается на родину и едет в Мелихово, где живет до сентября, а затем едет в Ялту. </a:t>
            </a:r>
          </a:p>
        </p:txBody>
      </p:sp>
      <p:pic>
        <p:nvPicPr>
          <p:cNvPr id="8" name="Рисунок 3" descr="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630" y="2159625"/>
            <a:ext cx="4490618" cy="336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58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ЛИЧНАЯ ЖИЗНЬ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7" y="1712686"/>
            <a:ext cx="6567594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Зимой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1900/1901 годов Чехов находился в Ницце на лечении, потом уехал в Италию, а в феврале вернулся в Ялту.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мая 1901 года Антон Павлович Чехов и ведущая актриса МХТ, первая исполнительница ролей в чеховских пьесах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Ольга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Леонардовна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Книппер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обвенчались.</a:t>
            </a:r>
          </a:p>
        </p:txBody>
      </p:sp>
      <p:pic>
        <p:nvPicPr>
          <p:cNvPr id="9" name="Рисунок 3" descr="2065124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686" y="1525613"/>
            <a:ext cx="3365562" cy="491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9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ЛИЧНАЯ ЖИЗНЬ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6722" y="1449795"/>
            <a:ext cx="7213599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Супруги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виделись по несколько месяцев, так как Ольга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Леонардовна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была занята в театре, а Чехов вынужден был находиться в Ялте по предписанию врачей. </a:t>
            </a:r>
            <a:b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1904 году была поставлена еще одна пьеса Чехова «Вишневый сад», в которой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Книппер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играла Раневскую. Это было последнее произведение Антона Павловича Чехова. Туберкулезный процесс усилился настолько, что в мае 1904 года Чехов покинул Ялту и вместе с женой уехал в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Баденвейлер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знаменитый курорт на юге Германии.</a:t>
            </a:r>
          </a:p>
        </p:txBody>
      </p:sp>
      <p:pic>
        <p:nvPicPr>
          <p:cNvPr id="8" name="Рисунок 3" descr="16479445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288" y="1488984"/>
            <a:ext cx="337978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36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СМЕРТЬ А.П.ЧЕХОВА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10342" y="1878852"/>
            <a:ext cx="6348549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Туберкулезный процесс усилился настолько, что в мае 1904 года Чехов покинул Ялту и вместе с женой уехал в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Баденвейлер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знаменитый курорт на юге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Германии.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ночь на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(15)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июля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скончался.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(22) июля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1904 г. -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похоронен в Москве на Новодевичьем кладбище.</a:t>
            </a:r>
          </a:p>
        </p:txBody>
      </p:sp>
      <p:pic>
        <p:nvPicPr>
          <p:cNvPr id="9" name="Picture 2" descr="C:\Users\Денис\Desktop\143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42" y="1407231"/>
            <a:ext cx="3396926" cy="499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86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ПСЕВДОНИМЫ А.П.ЧЕХОВА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88571" y="1754779"/>
            <a:ext cx="6174378" cy="37548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Антоша </a:t>
            </a:r>
            <a:r>
              <a:rPr lang="ru-RU" alt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Чехонте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Антоша, </a:t>
            </a:r>
            <a:r>
              <a:rPr lang="ru-RU" alt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Ан.Ч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Антоша Ч., </a:t>
            </a:r>
            <a:r>
              <a:rPr lang="ru-RU" alt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Чехонте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Дон Антонио </a:t>
            </a:r>
            <a:r>
              <a:rPr lang="ru-RU" alt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Чехонте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Человек без селезенки,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Г.Балдастов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Прозаический поэт …</a:t>
            </a:r>
          </a:p>
          <a:p>
            <a:pPr algn="ctr">
              <a:spcBef>
                <a:spcPct val="50000"/>
              </a:spcBef>
            </a:pP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в «Словаре псевдонимов» </a:t>
            </a:r>
            <a:r>
              <a:rPr lang="ru-RU" alt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И.Ф.Масанова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зафиксировано 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45 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псевдонимов писателя.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935" y="1510757"/>
            <a:ext cx="3528621" cy="466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7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78236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ТВОРЧЕСТВО А.П.ЧЕХОВА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4" descr="http://uslide.ru/images/12/18641/960/img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34" y="1407231"/>
            <a:ext cx="7094846" cy="510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66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229" y="283636"/>
            <a:ext cx="11509828" cy="761441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ПРОИЗВЕДЕНИЯ А.П.ЧЕХОВА О ДЕТЯХ И ВЗРОСЛЫХ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2" descr="http://900igr.net/up/datas/80633/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7"/>
          <a:stretch/>
        </p:blipFill>
        <p:spPr bwMode="auto">
          <a:xfrm>
            <a:off x="1734743" y="1625601"/>
            <a:ext cx="8543206" cy="454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6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17425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АНТОН ПАВЛОВИЧ ЧЕХОВ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1640114"/>
            <a:ext cx="7692071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Чехов умеет писать так, чтобы словам было тесно, а мыслям  просторно.</a:t>
            </a:r>
          </a:p>
          <a:p>
            <a:pPr algn="r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ru-RU" sz="32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М.Горький</a:t>
            </a:r>
            <a:endParaRPr lang="ru-RU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2" descr="http://zazdoc.ru/tw_files2/urls_28/1700/d-1699267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" t="23778" r="54293" b="2567"/>
          <a:stretch/>
        </p:blipFill>
        <p:spPr bwMode="auto">
          <a:xfrm>
            <a:off x="8329448" y="1816977"/>
            <a:ext cx="3352800" cy="412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" descr="http://zazdoc.ru/tw_files2/urls_28/1700/d-1699267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3" t="55967" r="5161" b="3881"/>
          <a:stretch/>
        </p:blipFill>
        <p:spPr bwMode="auto">
          <a:xfrm>
            <a:off x="2095245" y="4003461"/>
            <a:ext cx="3454400" cy="240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08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378236"/>
            <a:ext cx="11564983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РАССКАЗЫ А.П.ЧЕХОВА О ЖИВОТНЫХ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3" descr="http://images.myshared.ru/6/585672/slide_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0"/>
          <a:stretch/>
        </p:blipFill>
        <p:spPr bwMode="auto">
          <a:xfrm>
            <a:off x="1939244" y="1407231"/>
            <a:ext cx="8429625" cy="484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1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91299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ПОРТРЕТ А.П.ЧЕХОВА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4" descr="http://i.ytimg.com/vi/gGcVCjJmrF8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776" y="1274551"/>
            <a:ext cx="7634750" cy="513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60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6"/>
            <a:ext cx="12061370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53589" y="1642511"/>
            <a:ext cx="85953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Записать основные факты биографии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А.П.Чехова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Прочитать рассказ «Толстый и</a:t>
            </a:r>
          </a:p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тонкий».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473" y="3376000"/>
            <a:ext cx="2290927" cy="296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7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78236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ДЕТСТВО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8576" y="2452913"/>
            <a:ext cx="4985538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(29) января 1860 </a:t>
            </a:r>
            <a:r>
              <a:rPr lang="ru-RU" alt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городе Таганроге в купеческой семье родился Антон Павлович Чехов</a:t>
            </a:r>
            <a:endParaRPr lang="ru-RU" alt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7304" y="1739202"/>
            <a:ext cx="5789448" cy="4185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5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04362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РОДИТЕЛИ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00375" y="5727079"/>
            <a:ext cx="530164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Павел Егорович Чехов, отец   писателя. Фото 1880-х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380599" y="5779779"/>
            <a:ext cx="530164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Евгения Яковлевна Чехова, мать писателя. Фото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1897-х </a:t>
            </a:r>
            <a:endParaRPr lang="ru-RU" alt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 descr="C:\Documents and Settings\Администратор\Рабочий стол\Без имени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044" y="1216129"/>
            <a:ext cx="4265612" cy="457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Евгения Яковлевна Чехова, мать писателя. Фото 18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473" y="1361136"/>
            <a:ext cx="37719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2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БРАТЬЯ И СЕСТРА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4" descr="https://ds03.infourok.ru/uploads/ex/06ec/0000ca3b-9c51eff9/640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99"/>
          <a:stretch/>
        </p:blipFill>
        <p:spPr bwMode="auto">
          <a:xfrm>
            <a:off x="1506666" y="1371601"/>
            <a:ext cx="9194902" cy="50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56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04362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СЕМЬЯ ЧЕХОВЫХ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19_03_2010_36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2816605" y="1407231"/>
            <a:ext cx="6666501" cy="4999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820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17425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РАННЕЕ ДЕТСТВО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200752" y="1640111"/>
            <a:ext cx="5258106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Раннее детство Антона протекало в бесконечных церковных праздниках, именинах. В будние дни после школы братья сторожили лавку отца, а в 5 утра каждый день вставали петь в церковном хоре. </a:t>
            </a:r>
          </a:p>
        </p:txBody>
      </p:sp>
      <p:pic>
        <p:nvPicPr>
          <p:cNvPr id="8" name="Содержимое 6" descr="File:Chekhov Birthhouse.jpg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8476" y="1407231"/>
            <a:ext cx="4593772" cy="4506866"/>
          </a:xfrm>
          <a:ln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7344229" y="6045146"/>
            <a:ext cx="447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 dirty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Отчий дом писателя в </a:t>
            </a:r>
            <a:r>
              <a:rPr lang="ru-RU" altLang="ru-RU" b="1" dirty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  <a:hlinkClick r:id="rId5" action="ppaction://hlinkfile" tooltip="Таганрог"/>
              </a:rPr>
              <a:t>Таганроге</a:t>
            </a:r>
            <a:endParaRPr lang="ru-RU" altLang="ru-RU" b="1" dirty="0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1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ГИМНАЗИЯ № 2 ИМ. А.П.ЧЕХОВА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1302727"/>
            <a:ext cx="6255657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     Сначала 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Чехов учился в греческой школе в Таганроге. В 8 лет, после двух лет учёбы, Чехов поступает в таганрогскую гимназию (ныне 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  <a:hlinkClick r:id="rId3" action="ppaction://hlinkfile" tooltip="Гимназия № 2 им. А. П. Чехова"/>
              </a:rPr>
              <a:t>Гимназия № 2 им. </a:t>
            </a:r>
            <a:r>
              <a:rPr lang="ru-RU" alt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  <a:hlinkClick r:id="rId3" action="ppaction://hlinkfile" tooltip="Гимназия № 2 им. А. П. Чехова"/>
              </a:rPr>
              <a:t>А.П.Чехова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  <a:ea typeface="Consolas" panose="020B0609020204030204" pitchFamily="49" charset="0"/>
                <a:cs typeface="Arial" panose="020B0604020202020204" pitchFamily="34" charset="0"/>
              </a:rPr>
              <a:t>). Мужская классическая гимназия была старейшим учебным заведением на юге России (основана в 1806 году) и давала солидное по тем временам образование и воспитание. Окончившие восемь классов гимназии молодые люди могли без экзаменов поступить в любой российский университет или поехать учиться за границу. </a:t>
            </a:r>
          </a:p>
        </p:txBody>
      </p:sp>
      <p:pic>
        <p:nvPicPr>
          <p:cNvPr id="8" name="Picture 4" descr="гимназия, в которой род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824496" y="1407231"/>
            <a:ext cx="4857752" cy="4803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764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8323</TotalTime>
  <Words>1244</Words>
  <Application>Microsoft Office PowerPoint</Application>
  <PresentationFormat>Широкоэкранный</PresentationFormat>
  <Paragraphs>237</Paragraphs>
  <Slides>32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Consolas</vt:lpstr>
      <vt:lpstr>Tahoma</vt:lpstr>
      <vt:lpstr>Times New Roman</vt:lpstr>
      <vt:lpstr>Wingdings</vt:lpstr>
      <vt:lpstr>Wingdings 2</vt:lpstr>
      <vt:lpstr>Тема Office</vt:lpstr>
      <vt:lpstr>Презентация PowerPoint</vt:lpstr>
      <vt:lpstr>ПЛАН УРОКА</vt:lpstr>
      <vt:lpstr>АНТОН ПАВЛОВИЧ ЧЕХОВ</vt:lpstr>
      <vt:lpstr>ДЕТСТВО</vt:lpstr>
      <vt:lpstr>РОДИТЕЛИ</vt:lpstr>
      <vt:lpstr>БРАТЬЯ И СЕСТРА</vt:lpstr>
      <vt:lpstr>СЕМЬЯ ЧЕХОВЫХ</vt:lpstr>
      <vt:lpstr>РАННЕЕ ДЕТСТВО</vt:lpstr>
      <vt:lpstr>ГИМНАЗИЯ № 2 ИМ. А.П.ЧЕХОВА</vt:lpstr>
      <vt:lpstr>ЧЕХОВ-ГИМНАЗИСТ</vt:lpstr>
      <vt:lpstr>УЧЁБА В ТАГАНРОГСКОЙ ГИМНАЗИИ</vt:lpstr>
      <vt:lpstr>ПЕРЕЕЗД СЕМЬИ ЧЕХОВЫХ В МОСКВУ</vt:lpstr>
      <vt:lpstr>ОКОНЧАНИЕ ГИМНАЗИИ</vt:lpstr>
      <vt:lpstr>А.П.ЧЕХОВ - СТУДЕНТ</vt:lpstr>
      <vt:lpstr>ПЕРВЫЕ ПРОИЗВЕДЕНИЯ</vt:lpstr>
      <vt:lpstr>«ПЁСТРЫЕ РАССКАЗЫ»</vt:lpstr>
      <vt:lpstr>ДЕРЕВНЯ МЕЛИХОВО</vt:lpstr>
      <vt:lpstr>ВРАЧ В ДЕРЕВНЕ МЕЛИХОВО</vt:lpstr>
      <vt:lpstr>ПОЕЗДКА НА ОСТРОВ САХАЛИН</vt:lpstr>
      <vt:lpstr>ОСТРОВ САХАЛИН</vt:lpstr>
      <vt:lpstr>САХАЛИН</vt:lpstr>
      <vt:lpstr>1892 – 1896 гг.</vt:lpstr>
      <vt:lpstr>ЯЛТА</vt:lpstr>
      <vt:lpstr>ЛИЧНАЯ ЖИЗНЬ</vt:lpstr>
      <vt:lpstr>ЛИЧНАЯ ЖИЗНЬ</vt:lpstr>
      <vt:lpstr>СМЕРТЬ А.П.ЧЕХОВА</vt:lpstr>
      <vt:lpstr>ПСЕВДОНИМЫ А.П.ЧЕХОВА</vt:lpstr>
      <vt:lpstr>ТВОРЧЕСТВО А.П.ЧЕХОВА</vt:lpstr>
      <vt:lpstr>ПРОИЗВЕДЕНИЯ А.П.ЧЕХОВА О ДЕТЯХ И ВЗРОСЛЫХ</vt:lpstr>
      <vt:lpstr>РАССКАЗЫ А.П.ЧЕХОВА О ЖИВОТНЫХ</vt:lpstr>
      <vt:lpstr>ПОРТРЕТ А.П.ЧЕХОВА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356</cp:revision>
  <dcterms:created xsi:type="dcterms:W3CDTF">2020-09-22T15:24:01Z</dcterms:created>
  <dcterms:modified xsi:type="dcterms:W3CDTF">2021-09-02T09:56:43Z</dcterms:modified>
</cp:coreProperties>
</file>