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5" r:id="rId2"/>
    <p:sldId id="374" r:id="rId3"/>
    <p:sldId id="449" r:id="rId4"/>
    <p:sldId id="425" r:id="rId5"/>
    <p:sldId id="433" r:id="rId6"/>
    <p:sldId id="429" r:id="rId7"/>
    <p:sldId id="432" r:id="rId8"/>
    <p:sldId id="434" r:id="rId9"/>
    <p:sldId id="430" r:id="rId10"/>
    <p:sldId id="431" r:id="rId11"/>
    <p:sldId id="440" r:id="rId12"/>
    <p:sldId id="441" r:id="rId13"/>
    <p:sldId id="435" r:id="rId14"/>
    <p:sldId id="436" r:id="rId15"/>
    <p:sldId id="442" r:id="rId16"/>
    <p:sldId id="438" r:id="rId17"/>
    <p:sldId id="443" r:id="rId18"/>
    <p:sldId id="428" r:id="rId19"/>
    <p:sldId id="444" r:id="rId20"/>
    <p:sldId id="437" r:id="rId21"/>
    <p:sldId id="445" r:id="rId22"/>
    <p:sldId id="439" r:id="rId23"/>
    <p:sldId id="446" r:id="rId24"/>
    <p:sldId id="447" r:id="rId25"/>
    <p:sldId id="450" r:id="rId26"/>
    <p:sldId id="448" r:id="rId27"/>
    <p:sldId id="42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04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873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801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20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80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57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61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54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814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832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46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258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577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811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405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645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209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701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Пытались </a:t>
            </a:r>
            <a:r>
              <a:rPr lang="ru-RU" dirty="0" err="1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5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57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67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19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91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8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15712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52471" y="2353865"/>
            <a:ext cx="7021001" cy="327685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endParaRPr lang="ru-RU" sz="4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54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В.Г.Короленко</a:t>
            </a:r>
            <a:endParaRPr lang="ru-RU" sz="5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Повесть</a:t>
            </a:r>
          </a:p>
          <a:p>
            <a:pPr marL="38918" algn="ctr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«Дети подземелья»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36370" y="3295781"/>
            <a:ext cx="574502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AutoShape 2" descr="«зеркало и обезьяна»"/>
          <p:cNvSpPr>
            <a:spLocks noChangeAspect="1" noChangeArrowheads="1"/>
          </p:cNvSpPr>
          <p:nvPr/>
        </p:nvSpPr>
        <p:spPr bwMode="auto">
          <a:xfrm>
            <a:off x="155574" y="-144463"/>
            <a:ext cx="1893661" cy="18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9303" r="19082"/>
          <a:stretch/>
        </p:blipFill>
        <p:spPr>
          <a:xfrm>
            <a:off x="9074411" y="2265350"/>
            <a:ext cx="2671805" cy="43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СЮЖЕТ ПРОИЗВЕДЕНИЯ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52248" y="1308539"/>
            <a:ext cx="7819697" cy="5293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Мальчик считает себя брошенным и бесцельно шатается по городу, и однажды встречает двух нищих маленьких бродяг, </a:t>
            </a:r>
            <a:r>
              <a:rPr lang="ru-RU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Валека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Марусю, которые вынуждены воровать и попрошайничать, чтобы выжить. Они живут в развалинах старого замка со своим отцом </a:t>
            </a:r>
            <a:r>
              <a:rPr lang="ru-RU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Тыбурцием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другими нищими. Таким образом, Вася находит себе друзей и приглашает их поиграть в саду своего дома, но </a:t>
            </a:r>
            <a:r>
              <a:rPr lang="ru-RU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Тыбурций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одобряет такого гостеприимства, ведь знает, что отец мальчика уважаемый в городе судья. Однако ребята не предают своей дружбы и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продолжают общаться.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89" y="1455324"/>
            <a:ext cx="3601631" cy="500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ПОВЕСТВОВАНИЕ В ТЕКСТЕ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2" y="1577589"/>
            <a:ext cx="6253956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Повествование ведется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первого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от имени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 -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 происходящих в повести событий.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такой Вася?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Вася -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мальчик 7-8 лет, сын судьи. Судья едва ли не единственный представитель закона в маленьком городке.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46064"/>
          <a:stretch/>
        </p:blipFill>
        <p:spPr>
          <a:xfrm>
            <a:off x="7451234" y="1392735"/>
            <a:ext cx="4225158" cy="50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2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СЛОВАРНАЯ РАБОТА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1876096"/>
            <a:ext cx="7672852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Часовня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маленькое здание для богослужений.</a:t>
            </a:r>
          </a:p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Убежище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место, где можно укрыться.</a:t>
            </a:r>
          </a:p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жилище, уют.</a:t>
            </a:r>
          </a:p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Раздоры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разногласия, ссоры, вражда.</a:t>
            </a:r>
          </a:p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Угрюмый человек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мрачный, неприветливый человек.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0" y="2550124"/>
            <a:ext cx="2593975" cy="33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23" y="365126"/>
            <a:ext cx="11547566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ОБРАЗ СЕРОГО, СОННОГО ГОРОДА</a:t>
            </a:r>
            <a:endParaRPr lang="ru-RU" sz="40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3" y="1972491"/>
            <a:ext cx="6296297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«Сонные, заплесневевшие пруды», «серые заборы», «подслеповатые, ушедшие в землю хатки» — все это создает образ городка, живущего мелкой жизнью, в которой нет ярких чувств и событий.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890" y="1281108"/>
            <a:ext cx="4828411" cy="52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endParaRPr lang="ru-RU" sz="40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40979" y="2144110"/>
            <a:ext cx="671611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 знал,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по его улицам в ненастной тьме дождливой ночи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бродят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люди...»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2370" y="1366779"/>
            <a:ext cx="3464472" cy="506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9" y="299545"/>
            <a:ext cx="11791256" cy="76038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СРЕДСТВА ХУДОЖЕСТВЕННОЙ ВЫРАЗИТЕЛЬНОСТИ</a:t>
            </a:r>
            <a:endParaRPr lang="ru-RU" sz="32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1639614"/>
            <a:ext cx="7184121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Эпитеты: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сонные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заплесневевшие пруды; серые заборы; подслеповатые, ушедшие в землю хатки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Олицетворение и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сравнение: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кряхтел и шатался, точно дряхлый старик.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9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959" y="2254469"/>
            <a:ext cx="3278479" cy="424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3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СТАРЫЙ ЗАМОК И ЧАСОВНЯ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1798617"/>
            <a:ext cx="6395846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Разруха, запустение ещё больше подчёркиваются </a:t>
            </a:r>
            <a:r>
              <a:rPr lang="ru-RU" sz="3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видом старого, заброшенного замка и часовни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 которой провалилась крыша, осыпались стены, и вместо гулкого медного колокола совы заводили в ней по ночам свои зловещие песни.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546" y="1691481"/>
            <a:ext cx="4679308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СТАРЫЙ ЗАМОК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62152" y="1970690"/>
            <a:ext cx="6012968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«Старый замок…. нередко наводил на нас припадки панического ужаса, так страшно глядели черные впадины давно выбитых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окон».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080" y="1394087"/>
            <a:ext cx="3621942" cy="50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РАЗВАЛИНЫ ЗАМКА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3" y="1340069"/>
            <a:ext cx="6589536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замке жили бедняки. Но вскоре их выгнали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Старый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Януш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когда-то был мелким графским служащим, выхлопотал себе нечто звания управляющего и приступил к преобразованиям. Он вместе с целой армией красноносых старцев и безобразных старух гнал из замка  бедняков.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згнание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совершалось с ведома и под покровительством полиции. 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112" y="1308542"/>
            <a:ext cx="4641995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НЕСЧАСТНЫЕ ИЗГНАННИКИ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2" y="1970690"/>
            <a:ext cx="7314749" cy="35412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Изгнанники нашли приют на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горе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около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часовни. Они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составили дружное сообщество и занимались мелким воровством в городе и окрестностях. Организатором и руководителем этого сообщества был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Тыбурций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Драб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7" name="Picture 3" descr="H:\короленко\тыбурция драп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8404" y="1437675"/>
            <a:ext cx="3305204" cy="4917687"/>
          </a:xfrm>
        </p:spPr>
      </p:pic>
    </p:spTree>
    <p:extLst>
      <p:ext uri="{BB962C8B-B14F-4D97-AF65-F5344CB8AC3E}">
        <p14:creationId xmlns:p14="http://schemas.microsoft.com/office/powerpoint/2010/main" val="2506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ПЛАН УРОКА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25669" y="1407231"/>
            <a:ext cx="8875085" cy="6815712"/>
          </a:xfrm>
        </p:spPr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r>
              <a:rPr lang="ru-RU" altLang="ru-RU" sz="36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altLang="ru-RU" sz="3600" dirty="0" smtClean="0">
                <a:solidFill>
                  <a:srgbClr val="002060"/>
                </a:solidFill>
              </a:rPr>
              <a:t>1. История создания повести.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ru-RU" altLang="ru-RU" sz="3600" dirty="0">
                <a:solidFill>
                  <a:srgbClr val="002060"/>
                </a:solidFill>
              </a:rPr>
              <a:t> </a:t>
            </a:r>
            <a:r>
              <a:rPr lang="ru-RU" altLang="ru-RU" sz="3600" dirty="0" smtClean="0">
                <a:solidFill>
                  <a:srgbClr val="002060"/>
                </a:solidFill>
              </a:rPr>
              <a:t> 2. Появление повести в печати.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ru-RU" altLang="ru-RU" sz="3600" dirty="0" smtClean="0">
                <a:solidFill>
                  <a:srgbClr val="002060"/>
                </a:solidFill>
              </a:rPr>
              <a:t>  3. Жанр произведения.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ru-RU" altLang="ru-RU" sz="3600" dirty="0" smtClean="0">
                <a:solidFill>
                  <a:srgbClr val="002060"/>
                </a:solidFill>
              </a:rPr>
              <a:t>  4. Сюжетные линии.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ru-RU" altLang="ru-RU" sz="3600" dirty="0" smtClean="0">
                <a:solidFill>
                  <a:srgbClr val="002060"/>
                </a:solidFill>
              </a:rPr>
              <a:t>  5. Автобиографические черты в повести.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ru-RU" altLang="ru-RU" sz="3600" dirty="0" smtClean="0">
                <a:solidFill>
                  <a:srgbClr val="002060"/>
                </a:solidFill>
              </a:rPr>
              <a:t>  6. Работа по произведению.</a:t>
            </a:r>
          </a:p>
          <a:p>
            <a:pPr algn="ctr">
              <a:lnSpc>
                <a:spcPct val="100000"/>
              </a:lnSpc>
              <a:buFontTx/>
              <a:buNone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102" y="2429145"/>
            <a:ext cx="2597121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21" y="365126"/>
            <a:ext cx="11407875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ЖИЗНЬ СРЕДИ СЕРЫХ КАМНЕЙ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2" y="1484313"/>
            <a:ext cx="7314749" cy="4955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первых страниц повести серый цвет создает образ городка, живущего мелкой жизнью, в которой нет ярких чувств и событий. Подземелье, где живут Валек и Маруся, каменное и тоже серое. «Серый камень высосал из нее жизнь», - говорит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В.Г.Короленко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altLang="ru-RU" sz="32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хочет сказать автор, употребляя это выражение? </a:t>
            </a:r>
            <a:endParaRPr lang="ru-RU" altLang="ru-RU" sz="32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Марусю убивает нищета и безрадостная жизнь.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7" name="Рисунок 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1946" y="1239619"/>
            <a:ext cx="3714750" cy="2643188"/>
          </a:xfrm>
          <a:prstGeom prst="rect">
            <a:avLst/>
          </a:prstGeom>
        </p:spPr>
      </p:pic>
      <p:pic>
        <p:nvPicPr>
          <p:cNvPr id="9" name="Picture 2" descr="H:\короленко\  подземель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946" y="3896519"/>
            <a:ext cx="3714750" cy="265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9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endParaRPr lang="ru-RU" sz="40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05394" y="1972491"/>
            <a:ext cx="5969726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Картина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и жизни его обитателей помогает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эмоционально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воспринять  характер взаимоотношений, которые сложились между действующими лицами повести.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872" y="1484313"/>
            <a:ext cx="4846180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ВЗАИМООТНОШЕНИЯ ВАСИ С ОТЦОМ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9270" y="1484313"/>
            <a:ext cx="6774218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Мать Васи умерла, когда ему было шесть лет. С этого времени мальчик чувствовал постоянное одиночество. Отец слишком любил мать, когда она была жива, и не замечал мальчика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из-за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своего счастья. После смерти жены горе мужчины было таким глубоким, что он замкнулся в себе. Все считали Васю бродягой и негодным мальчишкой, и отец тоже привык к этой мысли.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226" y="1356129"/>
            <a:ext cx="3353427" cy="50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ОТЕЦ ВАСИ 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4138" y="1391038"/>
            <a:ext cx="8103476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воспринимал сына как чёрствого и бездушного ребёнка, который легко пережил смерть матери и отдавал всё своё время беззаботным играм с такими же сорванцами, каким был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сам.</a:t>
            </a:r>
          </a:p>
          <a:p>
            <a:pPr algn="ctr"/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тцу 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тяжело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переносить 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смерть любимого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 чувствовал себя одиноким. Подавленный 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внутренними переживаниями, отец не мог понять, как можно смеяться, затевать шумные игры. Это вызывало  в нём раздражение и неприязнь к сыну, он не мог подозревать о сложных чувствах мальчика.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-2276" t="-1931" r="69380" b="14828"/>
          <a:stretch/>
        </p:blipFill>
        <p:spPr>
          <a:xfrm>
            <a:off x="8845550" y="1407538"/>
            <a:ext cx="2899759" cy="497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СЕСТРА </a:t>
            </a:r>
            <a:r>
              <a:rPr lang="ru-RU" sz="4400" dirty="0" smtClean="0"/>
              <a:t>СОНЯ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96834" y="2049517"/>
            <a:ext cx="650260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«Сестре Соне было четыре года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любил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она платила мне такою же любовью; но установившийся взгляд на меня, как на отпетого маленького разбойника, воздвиг и между нами высокую стену».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7709" y="1324959"/>
            <a:ext cx="3710152" cy="520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СЕСТРА </a:t>
            </a:r>
            <a:r>
              <a:rPr lang="ru-RU" sz="4400" dirty="0" smtClean="0"/>
              <a:t>СОНЯ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2049517"/>
            <a:ext cx="6789983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Моя Соня была кругла, как пышка, и упруга, как мячик. </a:t>
            </a:r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так резво бегала, когда, бывало, разыграется, так звонко смеялась, на ней всегда были такие красивые платья, и в темные косы ее каждый день горничная вплетала алую</a:t>
            </a:r>
            <a:b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ленту</a:t>
            </a:r>
            <a:r>
              <a:rPr lang="ru-RU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788" y="1323605"/>
            <a:ext cx="3738909" cy="514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ПОЧЕМУ ВАСЯ НАЧАЛ БРОДЯЖНИЧАТЬ? 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9546" y="1484313"/>
            <a:ext cx="7378261" cy="4662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«не встречал привета и ласки» дома, но не только это заставляло его уходить по</a:t>
            </a:r>
          </a:p>
          <a:p>
            <a:pPr algn="ctr"/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утрам из дому: в нем жила жажда познания, общения, добра. Он не мог примириться с</a:t>
            </a:r>
          </a:p>
          <a:p>
            <a:pPr algn="ctr"/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затхлой жизнью городка: «Мне все казалось, что где-то там, в этом большом и неведомом</a:t>
            </a:r>
          </a:p>
          <a:p>
            <a:pPr algn="ctr"/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свете, за старою оградою сада, я найду что-то; казалось, что я должен что-то сделать и</a:t>
            </a:r>
          </a:p>
          <a:p>
            <a:pPr algn="ctr"/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что-то сделать, но только не знал, что именно».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195" y="1563241"/>
            <a:ext cx="3961050" cy="39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2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79300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ЗАДАНИЕ ДЛЯ САМОСТОЯТЕЛЬНОЙ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98500" y="1523342"/>
            <a:ext cx="11119000" cy="483722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1</a:t>
            </a:r>
            <a:r>
              <a:rPr lang="ru-RU" sz="3200" dirty="0" smtClean="0">
                <a:solidFill>
                  <a:srgbClr val="002060"/>
                </a:solidFill>
              </a:rPr>
              <a:t>. Составить </a:t>
            </a:r>
            <a:r>
              <a:rPr lang="ru-RU" sz="3200" dirty="0" smtClean="0">
                <a:solidFill>
                  <a:srgbClr val="002060"/>
                </a:solidFill>
              </a:rPr>
              <a:t>характеристику Васи по плану.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  Как выглядит герой?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  Из какой он семьи? Из какого общества?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  Какие поступки он совершает?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  Какие качества героя проявляются в этих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  поступках?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  2. Перечитать главы 3, 4 повести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  «Дети подземелья».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8500" y="2274838"/>
            <a:ext cx="11112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0" i="0" dirty="0"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25" y="3029189"/>
            <a:ext cx="2593975" cy="33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ИСТОРИЯ СОЗДАНИЯ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8343" y="1931276"/>
            <a:ext cx="7319553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 дурном обществе»                          («Дети подземелья») – произведение                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В.Г.Короленко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почти полностью написанное им в годы пребывания в якутской ссылке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1881-1884 гг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 Позже автор работал над ним в 1885 г. в      Санкт-Петербурге, в доме предварительного заключения, где ему пришлось провести несколько дней.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40" y="1223930"/>
            <a:ext cx="3584398" cy="5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ПОЯВЛЕНИЕ В ПЕЧАТИ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14400" y="1972491"/>
            <a:ext cx="608549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повесть напечатана в журнале «Русская мысль»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10 за 1885 год.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Повесть была включена писателем в его первую книгу «Очерки и рассказы», вышедшую в 1886 г., и затем многократно переиздавался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9218" name="Picture 2" descr="https://kbimages1-a.akamaihd.net/d9919844-9d8a-4015-a184-f2bfe83da913/1200/1200/False/DMzljIbkzTazHNfu3V4eA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429" y="1359507"/>
            <a:ext cx="3228048" cy="516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4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23" y="365126"/>
            <a:ext cx="1143000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ТЯЖЁЛАЯ ЖИЗНЬ ГОРОДСКОЙ БЕДНОТЫ</a:t>
            </a:r>
            <a:endParaRPr lang="ru-RU" sz="40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201783" y="1946366"/>
            <a:ext cx="6296297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В.Г.Короленко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изображает тяжёлую жизнь городской бедноты в царской России, с нежностью и любовью пишет о детях, которые в условиях бесправия и нищеты умеют ценить дружбу и человеческую отзывчивость.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7" name="Picture 4" descr="korolenko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333" y="1383468"/>
            <a:ext cx="3182897" cy="502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ЖАНР ПРОИЗВЕДЕНИЯ</a:t>
            </a:r>
            <a:endParaRPr lang="ru-RU" sz="40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44582" y="1629703"/>
            <a:ext cx="6831875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Повесть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один из видов эпического произведения. В отличие от рассказа, где всего одна сюжетная линия, и от романа, в котором множество сюжетных линий и героев, в повести обычно два-три центральных героя и несколько сюжетных линий.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262" y="1484313"/>
            <a:ext cx="3929547" cy="45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СЮЖЕТНЫЕ ЛИНИИ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88274" y="1262243"/>
            <a:ext cx="6453052" cy="51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Сюжетная линия – это ряд событий, происходящих с одним героем. В этом произведении две сюжетные линии: </a:t>
            </a:r>
            <a:endParaRPr lang="ru-RU" altLang="ru-RU" sz="3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линия </a:t>
            </a:r>
            <a:r>
              <a:rPr lang="ru-RU" altLang="ru-R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 Васи (смерть матери, одиночество, отношения с отцом, </a:t>
            </a:r>
            <a:r>
              <a:rPr lang="ru-RU" altLang="ru-R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бродяжничество);</a:t>
            </a:r>
          </a:p>
          <a:p>
            <a:pPr algn="ctr"/>
            <a:r>
              <a:rPr lang="ru-RU" altLang="ru-R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линия </a:t>
            </a:r>
            <a:r>
              <a:rPr lang="ru-RU" altLang="ru-R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 семьи </a:t>
            </a:r>
            <a:r>
              <a:rPr lang="ru-RU" altLang="ru-RU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Тыбурция</a:t>
            </a:r>
            <a:r>
              <a:rPr lang="ru-RU" altLang="ru-R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(борьба за существование, воровство, жизнь в часовне, болезнь Маруси). 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15362" name="Picture 2" descr="https://ic.pics.livejournal.com/knizgkin_dom/19542317/228120/228120_1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14205" r="16061" b="12961"/>
          <a:stretch/>
        </p:blipFill>
        <p:spPr bwMode="auto">
          <a:xfrm>
            <a:off x="7857987" y="1309276"/>
            <a:ext cx="4057576" cy="507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АВТОБИОГРАФИЧЕСКИЕ ЧЕРТЫ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1292773"/>
            <a:ext cx="7751680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одной из своих кратких автобиографий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В.Г.Короленко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касаясь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повести «В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дурном обществе»,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писал: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«Многие черты взяты с натуры, и, между прочим, самое место действия описано совершенно точно с города, где мне пришлось оканчивать курс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имеется в виду город Ровно (названный 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«Княжье-Вено»), где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В.Г.Короленко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учился, начиная с третьего класса реальной гимназии. В образе судьи автор воспроизвел некоторые черты своего отца.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747" r="17701"/>
          <a:stretch/>
        </p:blipFill>
        <p:spPr>
          <a:xfrm>
            <a:off x="8529146" y="1310974"/>
            <a:ext cx="3367235" cy="51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СЮЖЕТ ПРОИЗВЕДЕНИЯ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00892" y="1484313"/>
            <a:ext cx="7053942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происходят в небольшом местечке Польши Княжье-Вено, где живут мальчик Вася и девочка Соня — дети уважаемого судьи. Их жизнь размерена и спокойна. Но после смерти матери семейная трагедия оборачивается для них тяжелой болью и нелюбовью отца к шестилетнему сыну. Отец отдаляется от сына и ограничивается общением с дочерью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883" y="1313237"/>
            <a:ext cx="3657600" cy="51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10446</TotalTime>
  <Words>1352</Words>
  <Application>Microsoft Office PowerPoint</Application>
  <PresentationFormat>Широкоэкранный</PresentationFormat>
  <Paragraphs>171</Paragraphs>
  <Slides>27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ПЛАН УРОКА</vt:lpstr>
      <vt:lpstr>ИСТОРИЯ СОЗДАНИЯ</vt:lpstr>
      <vt:lpstr>ПОЯВЛЕНИЕ В ПЕЧАТИ</vt:lpstr>
      <vt:lpstr>ТЯЖЁЛАЯ ЖИЗНЬ ГОРОДСКОЙ БЕДНОТЫ</vt:lpstr>
      <vt:lpstr>ЖАНР ПРОИЗВЕДЕНИЯ</vt:lpstr>
      <vt:lpstr>СЮЖЕТНЫЕ ЛИНИИ</vt:lpstr>
      <vt:lpstr>АВТОБИОГРАФИЧЕСКИЕ ЧЕРТЫ</vt:lpstr>
      <vt:lpstr>СЮЖЕТ ПРОИЗВЕДЕНИЯ</vt:lpstr>
      <vt:lpstr>СЮЖЕТ ПРОИЗВЕДЕНИЯ</vt:lpstr>
      <vt:lpstr>ПОВЕСТВОВАНИЕ В ТЕКСТЕ</vt:lpstr>
      <vt:lpstr>СЛОВАРНАЯ РАБОТА</vt:lpstr>
      <vt:lpstr>ОБРАЗ СЕРОГО, СОННОГО ГОРОДА</vt:lpstr>
      <vt:lpstr>Презентация PowerPoint</vt:lpstr>
      <vt:lpstr>СРЕДСТВА ХУДОЖЕСТВЕННОЙ ВЫРАЗИТЕЛЬНОСТИ</vt:lpstr>
      <vt:lpstr>СТАРЫЙ ЗАМОК И ЧАСОВНЯ</vt:lpstr>
      <vt:lpstr>СТАРЫЙ ЗАМОК</vt:lpstr>
      <vt:lpstr>РАЗВАЛИНЫ ЗАМКА</vt:lpstr>
      <vt:lpstr>НЕСЧАСТНЫЕ ИЗГНАННИКИ</vt:lpstr>
      <vt:lpstr>ЖИЗНЬ СРЕДИ СЕРЫХ КАМНЕЙ</vt:lpstr>
      <vt:lpstr>Презентация PowerPoint</vt:lpstr>
      <vt:lpstr>ВЗАИМООТНОШЕНИЯ ВАСИ С ОТЦОМ</vt:lpstr>
      <vt:lpstr>ОТЕЦ ВАСИ </vt:lpstr>
      <vt:lpstr>СЕСТРА СОНЯ</vt:lpstr>
      <vt:lpstr>СЕСТРА СОНЯ</vt:lpstr>
      <vt:lpstr>ПОЧЕМУ ВАСЯ НАЧАЛ БРОДЯЖНИЧАТЬ? 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418</cp:revision>
  <dcterms:created xsi:type="dcterms:W3CDTF">2020-09-22T15:24:01Z</dcterms:created>
  <dcterms:modified xsi:type="dcterms:W3CDTF">2020-12-22T05:29:56Z</dcterms:modified>
</cp:coreProperties>
</file>