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455" r:id="rId3"/>
    <p:sldId id="459" r:id="rId4"/>
    <p:sldId id="449" r:id="rId5"/>
    <p:sldId id="425" r:id="rId6"/>
    <p:sldId id="453" r:id="rId7"/>
    <p:sldId id="454" r:id="rId8"/>
    <p:sldId id="456" r:id="rId9"/>
    <p:sldId id="436" r:id="rId10"/>
    <p:sldId id="429" r:id="rId11"/>
    <p:sldId id="433" r:id="rId12"/>
    <p:sldId id="458" r:id="rId13"/>
    <p:sldId id="450" r:id="rId14"/>
    <p:sldId id="440" r:id="rId15"/>
    <p:sldId id="460" r:id="rId16"/>
    <p:sldId id="443" r:id="rId17"/>
    <p:sldId id="451" r:id="rId18"/>
    <p:sldId id="428" r:id="rId19"/>
    <p:sldId id="452" r:id="rId20"/>
    <p:sldId id="457" r:id="rId21"/>
    <p:sldId id="438" r:id="rId22"/>
    <p:sldId id="435" r:id="rId23"/>
    <p:sldId id="430" r:id="rId24"/>
    <p:sldId id="431" r:id="rId25"/>
    <p:sldId id="434" r:id="rId26"/>
    <p:sldId id="432" r:id="rId27"/>
    <p:sldId id="42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2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5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83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7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9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54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21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1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99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8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09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61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20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15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5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9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1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5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2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4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2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8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7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15712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824133"/>
            <a:ext cx="6820135" cy="299985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В.Г. Короленко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Повесть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«Слепой музыкант»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36370" y="3295781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 descr="«зеркало и обезьяна»"/>
          <p:cNvSpPr>
            <a:spLocks noChangeAspect="1" noChangeArrowheads="1"/>
          </p:cNvSpPr>
          <p:nvPr/>
        </p:nvSpPr>
        <p:spPr bwMode="auto">
          <a:xfrm>
            <a:off x="155574" y="-144463"/>
            <a:ext cx="1893661" cy="18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361" y="2377515"/>
            <a:ext cx="2492764" cy="41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ТЕМАТИКА И ПРОБЛЕМАТИКА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484313"/>
            <a:ext cx="737781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целом повесть отвечает на вопрос как быть счастливым. Для гуманиста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 Короленко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значит дарить счастье другим.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повести поднимаются философские проблемы смысла жизни, жизненных испытаний, исторической памяти народа, проблема истинного искусства.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870" y="1343819"/>
            <a:ext cx="388863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484313"/>
            <a:ext cx="743276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повести развиваются в Юго-Западном крае (где-то на Волыни, откуда родом и сам Короленко), населённом украинцами и поляками.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супругов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Попеольских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рождается слепой ребенок. Отец Петра — добродушный человек, но занят хозяйством. Воспитанием мальчика занимается дядя, потерявший на войне ноги. Он хочет вырастить из ребенка сильного, высокодуховного и благородного человека.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217" y="1484313"/>
            <a:ext cx="3826688" cy="48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2" y="1306287"/>
            <a:ext cx="11537875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возрастом Петр интересуется окружающими звуками и учится играть на фортепиано. Он знакомится с Эвелиной, между детьми устанавливается крепкая дружба. Став старше, Петр ощущает себя несчастным из-за недуга. Он сбегает с бродячими музыкантами на несколько лет, познает людей и мир, ощущает, сколько у других бед и несчастий и возвращается домой взрослым мужчиной. Он женится на Эвелине. У молодожен рождается зрячий сын. Максим гордится племянником, стойким и сильным человеком.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93" y="4845717"/>
            <a:ext cx="1426141" cy="184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9635" y="1741713"/>
            <a:ext cx="742550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занимают около 20 лет: от рождения главного героя до рождения ребёнка у него самого. Все эти события помещаются в 7 главах, разделённых главками. Эпилог описывает события через 3 года после окончания основных. Это пик развития главного героя, его концерт, меняющий сердца слушателей.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2442" y="1484313"/>
            <a:ext cx="373452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КОМПОЗИЦИЯ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0" y="1342103"/>
            <a:ext cx="6510781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 гл. – предчувствие беды  - и приговор: «Ребенок родился слепым».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трагедия. Как сложится  его жизнь?</a:t>
            </a: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действия: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Судьба мальчика зависит от окружающих, от  участия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близких: /мама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дядя Максим,  Эвелина/.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Кульминация: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Смириться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страдать или бросить вызов судьбе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/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со звонарем, разговор с дядей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52" y="1577588"/>
            <a:ext cx="4611326" cy="42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КОМПОЗИЦИЯ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3" y="1828800"/>
            <a:ext cx="603883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Развязка: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поисков, обретение счастья: жена, сын, талант, признание.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Эпилог: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слепого, эгоистичного страдания он обрел в душе ощущение жизни  «… он стал чувствовать и людское горе и людскую радость».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7" y="1484313"/>
            <a:ext cx="5048135" cy="45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ПЁТР ПОПЕЛЬСКИЙ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051" y="1870010"/>
            <a:ext cx="5876835" cy="383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7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герой повести – слепой музыкант Пётр Попельский. Он родился в богатой семье польского помещика, добродушного и хозяйственного. Живой и подвижный по натуре, Петрусь из-за болезни часами сидел смирно, прислушиваясь к окружающим звукам.</a:t>
            </a: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1713099"/>
            <a:ext cx="481506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АННА МИХАЙЛОВНА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7657" y="1335315"/>
            <a:ext cx="6778172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главного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героя, Анна Михайловна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натура гордая и тонко чувствующая. Смысл её жизни – в счастье сына: «Слепота её ребёнка стала и её вечным, неизлечимым недугом». С самого момента рождения она чувствует, что «вместе с новорождённым ребёнком явилось на свет тёмное, неисходное горе, которое нависло над колыбелью, чтобы сопровождать новую жизнь до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самого конца».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523" y="1687513"/>
            <a:ext cx="3705854" cy="39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ДЯДЯ МАКСИМ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484313"/>
            <a:ext cx="6704148" cy="5019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 Петиной матери, дядя Максим, очень переживает о будущей судьбе племянника. Бывший военный, он не привык отступать перед трудностями. Это решительный и волевой человек. Он делает все, чтобы мальчик обрел уверенность в собственных силах, стал смелым и сильным.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плодотворное влияние внесло огромный вклад в становление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личности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603" r="60793" b="40106"/>
          <a:stretch/>
        </p:blipFill>
        <p:spPr>
          <a:xfrm>
            <a:off x="7249885" y="1672046"/>
            <a:ext cx="4503063" cy="3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ЭВЕЛИНА ЯСКУЛЬСКАЯ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9634" y="1577588"/>
            <a:ext cx="7788366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Мудрая и развитая не по годам девочка. 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проницательна, тонко чувствует боль и страдание другого человека. Душа ее ранима и сострадательна.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нежностью относится к мальчику, становится ему настоящим другом, надежным и верным. Эвелина помогает мальчику почувствовать себя полноценным человеком. Со временем их чувства перерастают в любовь, и она становится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женой.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16" y="1603313"/>
            <a:ext cx="3547225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ДЛЯ ЧЕГО СОЗДАН ЧЕЛОВЕК?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0" y="2181497"/>
            <a:ext cx="653143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«Человек создан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счастья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птица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полёта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создан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счастья, только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счастье не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 для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него».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90" y="1912249"/>
            <a:ext cx="3826984" cy="43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КОНЮХ ИОХИМ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672046"/>
            <a:ext cx="674043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 в семье Попельских. Иохим испытал неразделенную любовь, что выразилось в его музыке, чистой и искренней. Конюх, вкладывающий душу в свою музыку, разбудил в Петре тягу к прекрасному.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770" y="1381919"/>
            <a:ext cx="41332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БРАТЬЯ СТАВРУЧЕНКО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22960" y="1841863"/>
            <a:ext cx="5486399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братья, жизнерадостные и активные, они дали понять Петру понятие о другом мире, где все находится в движении. Знакомство с братьями Ставрученко, подтолкнуло Петра на размышления, сможет ли слепой стать полноправным членом общества.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854" y="1381919"/>
            <a:ext cx="508243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30629"/>
            <a:ext cx="12266023" cy="1031965"/>
          </a:xfrm>
        </p:spPr>
        <p:txBody>
          <a:bodyPr>
            <a:noAutofit/>
          </a:bodyPr>
          <a:lstStyle/>
          <a:p>
            <a:pPr algn="ctr"/>
            <a:r>
              <a:rPr lang="ru-RU" sz="3700" dirty="0" smtClean="0"/>
              <a:t>КТО ОТКРЫЛ ДЛЯ ПЕТРА ЧАРУЮЩИЙ МИР МУЗЫКИ?</a:t>
            </a:r>
            <a:endParaRPr lang="ru-RU" sz="37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897" y="1854925"/>
            <a:ext cx="579990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Иохима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игравшего на дудке, потрясла мальчика. Она передавала живые чувства простого человека. Пётр мог часами сидеть и слушать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Иохима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музыке простого конюха мальчик открыл для себя жизнь народа, красоту родной земли.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330" y="1484313"/>
            <a:ext cx="2420322" cy="3590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032" y="4150554"/>
            <a:ext cx="309703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КАК ПРОИЗОШЛА ВСТРЕЧА С ЭЕЛИНОЙ?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66650" y="1763486"/>
            <a:ext cx="576072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«Поражённая внезапностью печального открытия, маленькая женщина не удержалась на высоте своей солидности, и, превратившись вдруг в огорчённого и беспомощного в своём открытии ребёнка, она горько и неутешно заплакала».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978" y="1164430"/>
            <a:ext cx="2688569" cy="332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88" y="3726274"/>
            <a:ext cx="379813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566" y="365126"/>
            <a:ext cx="12514217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ОБРЕТЕНИЕ СМЫСЛА ЖИЗНИ, ЛЮБВИ, ПРИЗНАНИЯ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29849" y="1270330"/>
            <a:ext cx="6655311" cy="529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Петром стояла проблема выбора: смириться и страдать или бросить вызов судьбе?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Пётр выбрал путь поисков, приведший его сначала к странствиям с нищими, а затем к приобретению самого себя как музыканта и человека. Глаза его остались незрячими, а душа исцелилась, прозрела. И за это судьба ему подарила огромное творческое и человеческое счастье: умную. Добрую, любящую жену, сына, родившегося зрячим, талант пианиста и композитора. 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63" y="1270330"/>
            <a:ext cx="3279313" cy="2286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152" y="2351242"/>
            <a:ext cx="2964486" cy="2239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693" y="4363793"/>
            <a:ext cx="2847383" cy="21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ГЛАВНАЯ МЫСЛЬ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897" y="1985554"/>
            <a:ext cx="58913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Физический недостаток не является помехой для того, чтобы чувствовать и понимать окружающий мир. Для этого нужна открытая душа и чуткое сердце.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248" y="1610321"/>
            <a:ext cx="4188315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ВЫВОД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577588"/>
            <a:ext cx="6936379" cy="3884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не всегда бывает справедлива, но, какие бы испытания ни посылала судьба, нужно быть терпеливым и радоваться тому, что имеешь. Счастье находится внутри человека, оно не зависит от внешних проявлений. Можно радоваться пустякам, мелочам, и ощущать в полной мере всю красоту и глубину жизни. Эту мудрость обрел главный герой, и тем самым избавился от груза отчаяния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злости.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4" y="1484313"/>
            <a:ext cx="40756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79300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ЗАДАНИЕ ДЛЯ САМОСТОЯТЕЛЬНОЙ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98500" y="1523342"/>
            <a:ext cx="11119000" cy="3467616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Прочитать повесть «Слепой музыкант».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Ответить на вопрос: Чему учит повесть «Слепой музыкант»?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endParaRPr lang="ru-RU" sz="32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500" y="2274838"/>
            <a:ext cx="1111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i="0" dirty="0"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37" y="3154886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5132" y="365126"/>
            <a:ext cx="12605658" cy="601526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ПЕРЕД ПИСАТЕЛЕМ СТОЯЛА СЛОЖНАЯ ЗАДАЧА</a:t>
            </a:r>
            <a:endParaRPr lang="ru-RU" sz="38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2037806"/>
            <a:ext cx="6361611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духовное обновление обиженного судьбой человека, показать его горький, тернистый путь к осознанию своего предназначения.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655" y="2037806"/>
            <a:ext cx="4184748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4" y="1858124"/>
            <a:ext cx="7547428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повестью «Слепой музыкант»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В.Г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Короленко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в течение 13 лет. Он начал писать её в 1885 г., в 1886 г. она была опубликована в 10 номерах газеты «Русские ведомости». В том же году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В.Г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Короленко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переработал повесть для печати в журнале «Русская мысль» № 7.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014" y="1508831"/>
            <a:ext cx="3673735" cy="47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4583" y="1972491"/>
            <a:ext cx="747050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Повесть вышла отдельным изданием в 1888 г. и тоже была исправлена автором. В 1898 г. при переиздании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 Короленко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ввёл знаковые для повести эпизоды: встреча со слепыми звонарями, уход Петра с нищими.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0" y="1614147"/>
            <a:ext cx="2830141" cy="45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ПРОТОТИПЫ ГЛАВНОГО ГЕРОЯ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2" y="1391038"/>
            <a:ext cx="7424313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Петра были прототипы. В детстве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В.Г. Короленко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знал слепорождённую девушку. Её воспоминания послужили основой для описания ощущений героя. Также у писателя был ученик, который постепенно терял зрение, к тому же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В.Г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Короленко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знал одного слепого музыканта. Сцена со слепыми звонарями записана писателем в 1890 г. «с натуры» во время посещения Саровского монастыря.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2050868"/>
            <a:ext cx="3740330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27463" y="2233749"/>
            <a:ext cx="6335486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 - конкретная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или современная личность, послужившая основой для образа в литературе, искусстве, кинематографе.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1" y="1596432"/>
            <a:ext cx="3681661" cy="47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ЗНАЧИТЕЛЬНОЕ ПРОИЗВЕДЕНИЕ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0979" y="2307771"/>
            <a:ext cx="6356507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«Слепой музыкант» был любим современниками, это наиболее значительное произведение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 Короленко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которое переиздавалось при его жизни 15 раз.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945" y="1484313"/>
            <a:ext cx="3484379" cy="46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ЛИТЕРАТУРНОЕ НАПРАВЛЕНИЕ И ЖАНР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2697" y="1349829"/>
            <a:ext cx="7942218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«Слепой музыкант» - повесть реалистического направления о становлении героя. Как и положено в реализме, характер героя обусловлен многими обстоятельствами: его окружением, влияющими на него обстоятельствами и эпизодами. Характер главного героя всё время находится в процессе изменения, так что и в конце счастье героя не кажется полным: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В.Г. Короленко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даёт возможность читателю додумать продолжение, оставляя героя на пике его возможностей.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72" y="1933303"/>
            <a:ext cx="3306806" cy="35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11594</TotalTime>
  <Words>1414</Words>
  <Application>Microsoft Office PowerPoint</Application>
  <PresentationFormat>Широкоэкранный</PresentationFormat>
  <Paragraphs>148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ДЛЯ ЧЕГО СОЗДАН ЧЕЛОВЕК?</vt:lpstr>
      <vt:lpstr>ПЕРЕД ПИСАТЕЛЕМ СТОЯЛА СЛОЖНАЯ ЗАДАЧА</vt:lpstr>
      <vt:lpstr>ИСТОРИЯ СОЗДАНИЯ</vt:lpstr>
      <vt:lpstr>ИСТОРИЯ СОЗДАНИЯ</vt:lpstr>
      <vt:lpstr>ПРОТОТИПЫ ГЛАВНОГО ГЕРОЯ</vt:lpstr>
      <vt:lpstr>СЛОВАРНАЯ РАБОТА</vt:lpstr>
      <vt:lpstr>ЗНАЧИТЕЛЬНОЕ ПРОИЗВЕДЕНИЕ</vt:lpstr>
      <vt:lpstr>ЛИТЕРАТУРНОЕ НАПРАВЛЕНИЕ И ЖАНР</vt:lpstr>
      <vt:lpstr>ТЕМАТИКА И ПРОБЛЕМАТИКА</vt:lpstr>
      <vt:lpstr>СЮЖЕТ </vt:lpstr>
      <vt:lpstr>СЮЖЕТ </vt:lpstr>
      <vt:lpstr>СЮЖЕТ </vt:lpstr>
      <vt:lpstr>КОМПОЗИЦИЯ</vt:lpstr>
      <vt:lpstr>КОМПОЗИЦИЯ</vt:lpstr>
      <vt:lpstr>ПЁТР ПОПЕЛЬСКИЙ</vt:lpstr>
      <vt:lpstr>АННА МИХАЙЛОВНА</vt:lpstr>
      <vt:lpstr>ДЯДЯ МАКСИМ</vt:lpstr>
      <vt:lpstr>ЭВЕЛИНА ЯСКУЛЬСКАЯ</vt:lpstr>
      <vt:lpstr>КОНЮХ ИОХИМ</vt:lpstr>
      <vt:lpstr>БРАТЬЯ СТАВРУЧЕНКО</vt:lpstr>
      <vt:lpstr>КТО ОТКРЫЛ ДЛЯ ПЕТРА ЧАРУЮЩИЙ МИР МУЗЫКИ?</vt:lpstr>
      <vt:lpstr>КАК ПРОИЗОШЛА ВСТРЕЧА С ЭЕЛИНОЙ?</vt:lpstr>
      <vt:lpstr>ОБРЕТЕНИЕ СМЫСЛА ЖИЗНИ, ЛЮБВИ, ПРИЗНАНИЯ</vt:lpstr>
      <vt:lpstr>ГЛАВНАЯ МЫСЛЬ</vt:lpstr>
      <vt:lpstr>ВЫВОД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451</cp:revision>
  <dcterms:created xsi:type="dcterms:W3CDTF">2020-09-22T15:24:01Z</dcterms:created>
  <dcterms:modified xsi:type="dcterms:W3CDTF">2020-12-24T17:21:42Z</dcterms:modified>
</cp:coreProperties>
</file>