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5" r:id="rId2"/>
    <p:sldId id="325" r:id="rId3"/>
    <p:sldId id="374" r:id="rId4"/>
    <p:sldId id="400" r:id="rId5"/>
    <p:sldId id="401" r:id="rId6"/>
    <p:sldId id="402" r:id="rId7"/>
    <p:sldId id="403" r:id="rId8"/>
    <p:sldId id="388" r:id="rId9"/>
    <p:sldId id="405" r:id="rId10"/>
    <p:sldId id="406" r:id="rId11"/>
    <p:sldId id="407" r:id="rId12"/>
    <p:sldId id="408" r:id="rId13"/>
    <p:sldId id="409" r:id="rId14"/>
    <p:sldId id="404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39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04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74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33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20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017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20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06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10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8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86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04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75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356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860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0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92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25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5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6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755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809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41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5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hyperlink" Target="https://ru.wikipedia.org/wiki/1861" TargetMode="External"/><Relationship Id="rId4" Type="http://schemas.openxmlformats.org/officeDocument/2006/relationships/hyperlink" Target="https://ru.wikipedia.org/wiki/1859_%D0%B3%D0%BE%D0%B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B%D1%8C%D1%86%D0%BE%D0%B2,_%D0%90%D0%BB%D0%B5%D0%BA%D1%81%D0%B5%D0%B9_%D0%92%D0%B0%D1%81%D0%B8%D0%BB%D1%8C%D0%B5%D0%B2%D0%B8%D1%8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B%D1%8C%D1%86%D0%BE%D0%B2,_%D0%90%D0%BB%D0%B5%D0%BA%D1%81%D0%B5%D0%B9_%D0%92%D0%B0%D1%81%D0%B8%D0%BB%D1%8C%D0%B5%D0%B2%D0%B8%D1%8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hyperlink" Target="https://ru.wikipedia.org/wiki/%D0%9B%D0%B8%D1%82%D0%B5%D1%80%D0%B0%D1%82%D1%83%D1%80%D0%BD%D1%8B%D0%B9_%D0%BD%D0%B5%D0%BA%D1%80%D0%BE%D0%BF%D0%BE%D0%BB%D1%8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79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hyperlink" Target="https://ru.wikipedia.org/wiki/186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1%80%D0%BE%D0%BD%D0%B5%D0%B6%D1%81%D0%BA%D0%B0%D1%8F_%D0%B4%D1%83%D1%85%D0%BE%D0%B2%D0%BD%D0%B0%D1%8F_%D1%81%D0%B5%D0%BC%D0%B8%D0%BD%D0%B0%D1%80%D0%B8%D1%8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44_%D0%B3%D0%BE%D0%B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A%D0%BE%D1%80%D0%B5%D0%B2,_%D0%92%D0%B0%D1%81%D0%B8%D0%BB%D0%B8%D0%B9_%D0%90%D0%BB%D0%B5%D0%BA%D1%81%D0%B0%D0%BD%D0%B4%D1%80%D0%BE%D0%B2%D0%B8%D1%8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49_%D0%B3%D0%BE%D0%B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-15712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46198" y="2824133"/>
            <a:ext cx="6820135" cy="333841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И.С.Никитин</a:t>
            </a:r>
            <a:endParaRPr lang="ru-RU" sz="5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Стихотворение </a:t>
            </a:r>
          </a:p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«Лес»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60401" y="3265022"/>
            <a:ext cx="574502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«зеркало и обезьяна»"/>
          <p:cNvSpPr>
            <a:spLocks noChangeAspect="1" noChangeArrowheads="1"/>
          </p:cNvSpPr>
          <p:nvPr/>
        </p:nvSpPr>
        <p:spPr bwMode="auto">
          <a:xfrm>
            <a:off x="155574" y="-144463"/>
            <a:ext cx="1893661" cy="18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sun9-25.userapi.com/yhVPPQQD83ovF3BckDI2WIFjTaAUKbsytbyYAw/4hF6zm6U9C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22" y="2453174"/>
            <a:ext cx="3384486" cy="41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СТИХОТВОРЕНИЯ </a:t>
            </a:r>
            <a:r>
              <a:rPr lang="ru-RU" sz="4400" dirty="0" smtClean="0"/>
              <a:t>И.С.НИКИТИНА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407231"/>
            <a:ext cx="1133390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дальнейшем стихотворения Никитина печатались в журналах «Москвитянин», «Отечественные записки» и других изданиях.</a:t>
            </a:r>
          </a:p>
        </p:txBody>
      </p:sp>
      <p:pic>
        <p:nvPicPr>
          <p:cNvPr id="9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05" y="2489343"/>
            <a:ext cx="2692885" cy="39423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96" y="2489343"/>
            <a:ext cx="2495179" cy="39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ПОЛНОЕ СОБРАНИЕ СОЧИНЕНИЙ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88570" y="1499571"/>
            <a:ext cx="602342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первый отдельный сборник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1856"/>
              </a:rPr>
              <a:t>1856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г.)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вошли стихотворения на самые разные темы, от религиозной до социальной. Сборник вызвал разноречивые отклики. Второй сборник стихотворений вышел в 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1859 год"/>
              </a:rPr>
              <a:t>1859 году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Прозаический «Дневник семинариста» напечатан в «Воронежской Беседе за 1861 г.»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1861"/>
              </a:rPr>
              <a:t>1861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г.)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07" y="1407231"/>
            <a:ext cx="3829541" cy="513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6061"/>
            <a:ext cx="1219200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МАСТЕР РУССКОГО ПОЭТИЧЕСКОГО ПЕЙЗАЖА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407231"/>
            <a:ext cx="11059885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Никитин считается мастером русского поэтического пейзажа и преемником </a:t>
            </a: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Кольцова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Главные темы в поэзии Никитина — родная природа, тяжкий труд и беспросветная жизнь крестьян, страдания городской бедноты, протест против несправедливого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5" y="3869387"/>
            <a:ext cx="3838388" cy="2558925"/>
          </a:xfrm>
          <a:prstGeom prst="rect">
            <a:avLst/>
          </a:prstGeom>
        </p:spPr>
      </p:pic>
      <p:pic>
        <p:nvPicPr>
          <p:cNvPr id="10" name="Объект 4"/>
          <p:cNvPicPr>
            <a:picLocks noGrp="1" noChangeAspect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724" y="3809133"/>
            <a:ext cx="3930303" cy="26191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72" y="3809133"/>
            <a:ext cx="4353594" cy="261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ПРОИЗВЕДЕНИЯ </a:t>
            </a:r>
            <a:r>
              <a:rPr lang="ru-RU" sz="4400" dirty="0" smtClean="0"/>
              <a:t>И.С.НИКИТИНА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88570" y="1499571"/>
            <a:ext cx="602342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6" y="1247572"/>
            <a:ext cx="7103200" cy="53273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82" y="1370558"/>
            <a:ext cx="3436094" cy="520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СМЕРТЬ ПИСАТЕЛЯ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407231"/>
            <a:ext cx="634988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Скончался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И.С.Никитин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чахотки 16 октября 1861 года в Воронеже, где и был похоронен. Со временем кладбище ликвидировали, на его месте построили цирк, а могилу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И.С.Никитина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ещё несколько могил, одна из которых — захоронение другого известного поэта 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Кольцов, Алексей Васильевич"/>
              </a:rPr>
              <a:t>А.В.Кольцова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 тронули. Это место огорожено и называется «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Литературный некрополь"/>
              </a:rPr>
              <a:t>Литературный некрополь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pic>
        <p:nvPicPr>
          <p:cNvPr id="3074" name="Picture 2" descr="https://ds04.infourok.ru/uploads/ex/0179/000a61b8-c1c5d1f9/img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85" y="1553029"/>
            <a:ext cx="4615543" cy="468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9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СТИХОТВОРЕНИЕ «ЛЕС»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img3.akspic.ru/image/128713-les-derevo-vetv-priroda-lesistaya_mestnost-192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45" y="1499571"/>
            <a:ext cx="7486567" cy="46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18575" y="1499571"/>
            <a:ext cx="6930453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Стихотворение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И.С.Никитина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«Лес» было написано в 1849 г. 25-летним поэтом. Это одно из самых ранних стихотворений, в нём чувствуется влияние стихотворения «Лес» Кольцова, написанного в 1839 г. В своём стихотворении Кольцов пытается постичь тайну леса:</a:t>
            </a: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чём шумит сосновый лес?</a:t>
            </a:r>
            <a:b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в нём сокрыты думы?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Никитин будто отвечает коллеге-поэту, раскрывая загадку дорогого ему леса, которому с детства привык доверять свои тревоги.</a:t>
            </a:r>
          </a:p>
        </p:txBody>
      </p:sp>
      <p:pic>
        <p:nvPicPr>
          <p:cNvPr id="9220" name="Picture 4" descr="https://ds04.infourok.ru/uploads/ex/0f48/000b6d6f-9b975113/hello_html_3fe5b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622801"/>
            <a:ext cx="3645722" cy="464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ЛИТЕРАТУРНОЕ</a:t>
            </a:r>
            <a:r>
              <a:rPr lang="ru-RU" sz="4000" dirty="0" smtClean="0"/>
              <a:t> НАПРАВЛЕНИЕ И ЖАНР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48343" y="1277257"/>
            <a:ext cx="7024914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Стихотворение «Лес» трудно отнести к определённому литературному направлению.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И.С.Никитина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вслед за Кольцовым, часто относят к «народным», «крестьянским» поэтам.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стихотворении чувствуется близость поэта к родной земле, связь его с родной природой. Стихотворение - образец пейзажной лирики, которая у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И.С.Никитина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включает и философские вопросы, рассуждение о жизни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s://wallbox.ru/wallpapers/main/201632/21292a7fbeb569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66" y="1407231"/>
            <a:ext cx="4283615" cy="49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3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ТЕМА И </a:t>
            </a:r>
            <a:r>
              <a:rPr lang="ru-RU" sz="4400" dirty="0" smtClean="0"/>
              <a:t>ОСНОВНАЯ</a:t>
            </a:r>
            <a:r>
              <a:rPr lang="ru-RU" sz="4000" dirty="0" smtClean="0"/>
              <a:t> МЫСЛЬ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48342" y="1499571"/>
            <a:ext cx="6289525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стихотворения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описание леса детства лирического героя и леса в восприятии взрослого человека, леса в разных природных состояниях.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мысль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природа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сопровождает жизнь человека.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Он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обращается к природе в минуты «бесплотной тоски», чтобы преодолеть «скорбь души».</a:t>
            </a:r>
          </a:p>
        </p:txBody>
      </p:sp>
      <p:pic>
        <p:nvPicPr>
          <p:cNvPr id="15364" name="Picture 4" descr="https://wallpaperscave.ru/images/original/18/10-05/earth-nature-forest-89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101" y="1761184"/>
            <a:ext cx="4842090" cy="387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1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КОМПОЗИЦИЯ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48343" y="1315790"/>
            <a:ext cx="11567885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Стихотворение состоит из 8 строф и композиционно делится на 3 части. Первая и вторая строфы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 обращение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лирического героя к лесу, близкому с детства. В строфах с третьей по шестую описан лес, который с детства наблюдал лирический герой в разные природные моменты. Лес противостоит грозе, буре, описан на закате или ночью. В седьмой и восьмой строфах содержатся философские рассуждения героя о значении леса в его жизни. Герой обращается к лесу снова, чтобы пережить тяжёлые моменты. Таким образом, первая и вторая, а также седьмая и восьмая строфы образуют кольцо, композиционно соединяя лес детства героя и лес настоящего.</a:t>
            </a:r>
          </a:p>
        </p:txBody>
      </p:sp>
      <p:pic>
        <p:nvPicPr>
          <p:cNvPr id="7" name="Picture 2" descr="https://avatars.mds.yandex.net/get-pdb/1325464/6e4ce770-f9e7-4c22-9a61-6f962303d502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23" y="5445803"/>
            <a:ext cx="1686973" cy="11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51218" y="1523342"/>
            <a:ext cx="11292858" cy="6447919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Рождение будущего писателя.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Книжный магазин </a:t>
            </a:r>
            <a:r>
              <a:rPr lang="ru-RU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И.С.Никитина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Литературный путь.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Смерть писателя.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Стихотворение «Лес».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273" y="3068378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ТРОПЫ И ОБРАЗ</a:t>
            </a:r>
            <a:r>
              <a:rPr lang="ru-RU" sz="4000" dirty="0" smtClean="0"/>
              <a:t>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48343" y="1407232"/>
            <a:ext cx="683139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основе стихотворения лежит олицетворение. Лес для лирического героя – не просто живой, но разумный. Лес – полноценный собеседник. Лирический герой обращается к нему, изливает душу как сильной личности со «свободным голосом». Для лирического героя лес – воплощение свободолюбивой и мужественной души, побеждающей невзгоды. В тайне таким хотел бы быть и сам герой.</a:t>
            </a:r>
          </a:p>
        </p:txBody>
      </p:sp>
      <p:pic>
        <p:nvPicPr>
          <p:cNvPr id="13314" name="Picture 2" descr="https://i.artfile.ru/s/738977_150713_21_ArtFile_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61" y="1695873"/>
            <a:ext cx="4483079" cy="425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ТРОПЫ И ОБРАЗ</a:t>
            </a:r>
            <a:r>
              <a:rPr lang="ru-RU" sz="4000" dirty="0" smtClean="0"/>
              <a:t>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18576" y="1499571"/>
            <a:ext cx="6843367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Особняком стоят тропы, описывающие внутреннее состояние лирического героя: бесплодная тоска (эпитет), как узник, волей оживлённый (сравнение и метафора), скорбь души (метафора), горечь жизни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обыдённой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(метафора и эпитет). Сразу становится понятной тяга героя к лесу, который наделяется противоположными качествами. Да, в лесу сумрак и глушь, но он вольный, обладающий свободным голосом, а значит, может дать страждущему узнику, задавленному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обыдённой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жизнью, силы и надежду.</a:t>
            </a:r>
          </a:p>
        </p:txBody>
      </p:sp>
      <p:pic>
        <p:nvPicPr>
          <p:cNvPr id="12292" name="Picture 4" descr="https://cdn.gidfon.com/preview/177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176" y="1988323"/>
            <a:ext cx="3848311" cy="391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РАЗМЕР И РИФМОВКА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18577" y="1858123"/>
            <a:ext cx="4920223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Сохраняя диалог с Кольцовым, а может быть, подражая ему, Никитин написал стихотворение четырёхстопным ямбом. Рифмовка перекрёстная, мужская рифма чередуется с женской.</a:t>
            </a:r>
          </a:p>
        </p:txBody>
      </p:sp>
      <p:pic>
        <p:nvPicPr>
          <p:cNvPr id="11266" name="Picture 2" descr="https://i.ytimg.com/vi/n5sXuxHeY6E/sd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" r="229" b="4236"/>
          <a:stretch/>
        </p:blipFill>
        <p:spPr bwMode="auto">
          <a:xfrm>
            <a:off x="6009034" y="1632677"/>
            <a:ext cx="5888236" cy="40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ЗАКЛЮЧЕНИЕ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1009" y="1314892"/>
            <a:ext cx="6843367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Никитин раскрывает тайну леса, наполняющего волей к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жизни.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менно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этот период жизни Никитин вынужден был взять на себя заботы о постоялом дворе, купленном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отцом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Никитина.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Стихотворение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монолог лирического героя, обращённый к лесу. Сам лирический герой, очевидно, считает свою беседу диалогом, причём первым заговаривает не он, а лес, чей разговор (шум) и побуждает героя вступить в беседу. Дважды повторённое слово 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шуми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начале стихотворения – ничто иное, как желание героя продолжать «диалог», где лес отвечает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таинственным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языком.</a:t>
            </a:r>
          </a:p>
        </p:txBody>
      </p:sp>
      <p:pic>
        <p:nvPicPr>
          <p:cNvPr id="10242" name="Picture 2" descr="https://img1.goodfon.ru/original/1024x768/b/1e/les-luchi-krasota-leto-utr-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34" y="1716781"/>
            <a:ext cx="4131733" cy="455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2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Записать основные факты биографии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И.С.Никитина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Выразительно прочитать стихотворение «Лес».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Записать в тетрадь средства выразительности (эпитеты, метафоры, олицетворения и т.д.)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79" y="3376000"/>
            <a:ext cx="2290927" cy="296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7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04362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РОЖДЕНИЕ БУДУЩЕГО ПИСАТЕЛЯ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00751" y="2324930"/>
            <a:ext cx="5301649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Саввич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родился в семье владельца свечного завода Саввы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Евтихиевича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Никитина (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1793"/>
              </a:rPr>
              <a:t>1793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1864"/>
              </a:rPr>
              <a:t>1864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www.personbio.com/img/687/687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52" y="1407231"/>
            <a:ext cx="3987596" cy="507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129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ОБРАЗОВАНИЕ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702525"/>
            <a:ext cx="5304853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Учился в 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Воронежская духовная семинария"/>
              </a:rPr>
              <a:t>Воронежской духовной семинарии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Семинария дала Никитину многое, однако казённая и скучная система образования юноше не нравилась, и своё отношение к этому укладу жизни он потом выразит в «Дневниках семинариста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1861 г.)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62" y="1741714"/>
            <a:ext cx="5457459" cy="40801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02400" y="5994400"/>
            <a:ext cx="51798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Дом, в котором жил поэт </a:t>
            </a:r>
            <a:r>
              <a:rPr lang="ru-RU" sz="2000" b="1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И.С.Никитин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04362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ПОСТОЯЛЫЙ ДВОР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88571" y="2394858"/>
            <a:ext cx="5326744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</a:t>
            </a:r>
            <a:r>
              <a:rPr lang="ru-RU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1844 году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отец Никитина купил на улице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Кирочной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постоялый двор и поселился с сыном и семьёй здесь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14" y="1553324"/>
            <a:ext cx="3214055" cy="48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САМООБРАЗОВАНИЕ </a:t>
            </a:r>
            <a:r>
              <a:rPr lang="ru-RU" sz="4400" dirty="0" smtClean="0"/>
              <a:t>И.С.НИКИТИНА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88570" y="1422081"/>
            <a:ext cx="10116459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Никитин много занимался самообразованием, изучая французский и немецкий языки, а также произведения русских и зарубежных писателей (Шекспира, Шиллера, Гёте, Гюго и других).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3" y="3448737"/>
            <a:ext cx="2175148" cy="29989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22" y="3443027"/>
            <a:ext cx="2171414" cy="30046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78" y="3469544"/>
            <a:ext cx="2082439" cy="295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129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КНИЖНЫЙ МАГАЗИН </a:t>
            </a:r>
            <a:r>
              <a:rPr lang="ru-RU" sz="4400" dirty="0" smtClean="0"/>
              <a:t>И.С.НИКИТИНА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49942" y="1654629"/>
            <a:ext cx="6037943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 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1859 г. Никитин воспользовался ссудой в 3000 рублей, полученной при посредничестве друзей от известного предпринимателя и мецената 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Кокорев, Василий Александрович"/>
              </a:rPr>
              <a:t>Василия Александровича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Кокорев, Василий Александрович"/>
              </a:rPr>
              <a:t>Кокорева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открыл в центре Воронежа книжный магазин с читальней, который быстро стал одним из центров культурной жизни города.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1829096"/>
            <a:ext cx="4758934" cy="383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ЛИТЕРАТУРНЫЙ ПУТЬ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858124"/>
            <a:ext cx="6943929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Самые ранние из сохранившихся стихотворений относятся к 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1849 год"/>
              </a:rPr>
              <a:t>1849 году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многие из них носят подражательный характер. Дебютировал в печати стихотворением «Русь», написанным в 1851 г., но опубликованном в «Воронежских губернских ведомостях» только 21 ноября 1853 г.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75" y="1858124"/>
            <a:ext cx="4088793" cy="380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СТИХОТВОРЕНИЕ «РУСЬ»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83770" y="2373081"/>
            <a:ext cx="5482045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декабря 1853 г. Стихотворение «Русь» было перепечатано в газете «С.-петербургские ведомости»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69" y="1611959"/>
            <a:ext cx="5278137" cy="441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8178</TotalTime>
  <Words>934</Words>
  <Application>Microsoft Office PowerPoint</Application>
  <PresentationFormat>Широкоэкранный</PresentationFormat>
  <Paragraphs>176</Paragraphs>
  <Slides>24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 2</vt:lpstr>
      <vt:lpstr>Тема Office</vt:lpstr>
      <vt:lpstr>Презентация PowerPoint</vt:lpstr>
      <vt:lpstr>ПЛАН УРОКА</vt:lpstr>
      <vt:lpstr>РОЖДЕНИЕ БУДУЩЕГО ПИСАТЕЛЯ</vt:lpstr>
      <vt:lpstr>ОБРАЗОВАНИЕ</vt:lpstr>
      <vt:lpstr>ПОСТОЯЛЫЙ ДВОР</vt:lpstr>
      <vt:lpstr>САМООБРАЗОВАНИЕ И.С.НИКИТИНА</vt:lpstr>
      <vt:lpstr>КНИЖНЫЙ МАГАЗИН И.С.НИКИТИНА</vt:lpstr>
      <vt:lpstr>ЛИТЕРАТУРНЫЙ ПУТЬ</vt:lpstr>
      <vt:lpstr>СТИХОТВОРЕНИЕ «РУСЬ»</vt:lpstr>
      <vt:lpstr>СТИХОТВОРЕНИЯ И.С.НИКИТИНА</vt:lpstr>
      <vt:lpstr>ПОЛНОЕ СОБРАНИЕ СОЧИНЕНИЙ</vt:lpstr>
      <vt:lpstr>МАСТЕР РУССКОГО ПОЭТИЧЕСКОГО ПЕЙЗАЖА</vt:lpstr>
      <vt:lpstr>ПРОИЗВЕДЕНИЯ И.С.НИКИТИНА</vt:lpstr>
      <vt:lpstr>СМЕРТЬ ПИСАТЕЛЯ</vt:lpstr>
      <vt:lpstr>СТИХОТВОРЕНИЕ «ЛЕС»</vt:lpstr>
      <vt:lpstr>ИСТОРИЯ СОЗДАНИЯ</vt:lpstr>
      <vt:lpstr>ЛИТЕРАТУРНОЕ НАПРАВЛЕНИЕ И ЖАНР</vt:lpstr>
      <vt:lpstr>ТЕМА И ОСНОВНАЯ МЫСЛЬ</vt:lpstr>
      <vt:lpstr>КОМПОЗИЦИЯ</vt:lpstr>
      <vt:lpstr>ТРОПЫ И ОБРАЗЫ</vt:lpstr>
      <vt:lpstr>ТРОПЫ И ОБРАЗЫ</vt:lpstr>
      <vt:lpstr>РАЗМЕР И РИФМОВКА</vt:lpstr>
      <vt:lpstr>ЗАКЛЮЧЕНИЕ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339</cp:revision>
  <dcterms:created xsi:type="dcterms:W3CDTF">2020-09-22T15:24:01Z</dcterms:created>
  <dcterms:modified xsi:type="dcterms:W3CDTF">2020-11-21T04:16:45Z</dcterms:modified>
</cp:coreProperties>
</file>