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5" r:id="rId2"/>
    <p:sldId id="325" r:id="rId3"/>
    <p:sldId id="374" r:id="rId4"/>
    <p:sldId id="400" r:id="rId5"/>
    <p:sldId id="401" r:id="rId6"/>
    <p:sldId id="402" r:id="rId7"/>
    <p:sldId id="415" r:id="rId8"/>
    <p:sldId id="416" r:id="rId9"/>
    <p:sldId id="418" r:id="rId10"/>
    <p:sldId id="417" r:id="rId11"/>
    <p:sldId id="403" r:id="rId12"/>
    <p:sldId id="399" r:id="rId13"/>
    <p:sldId id="420" r:id="rId14"/>
    <p:sldId id="419" r:id="rId15"/>
    <p:sldId id="406" r:id="rId16"/>
    <p:sldId id="404" r:id="rId17"/>
    <p:sldId id="421" r:id="rId18"/>
    <p:sldId id="407" r:id="rId19"/>
    <p:sldId id="408" r:id="rId20"/>
    <p:sldId id="422" r:id="rId21"/>
    <p:sldId id="409" r:id="rId22"/>
    <p:sldId id="410" r:id="rId23"/>
    <p:sldId id="423" r:id="rId24"/>
    <p:sldId id="411" r:id="rId25"/>
    <p:sldId id="414" r:id="rId26"/>
    <p:sldId id="405" r:id="rId27"/>
    <p:sldId id="413" r:id="rId28"/>
    <p:sldId id="41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89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107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65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56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70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79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258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579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620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9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04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050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992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35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07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00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96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20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81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20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23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14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16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967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05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ru.wikipedia.org/wiki/%D0%A2%D0%B8%D1%85%D0%B8%D0%B9_%D0%BE%D0%BA%D0%B5%D0%B0%D0%BD" TargetMode="External"/><Relationship Id="rId7" Type="http://schemas.openxmlformats.org/officeDocument/2006/relationships/hyperlink" Target="http://funeral-spb.ru/necropols/kronshtadt/img/20.jpe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hyperlink" Target="http://fotki.yandex.ru/users/v7n7/view/136348/?page=2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1%D0%B0%D0%B9%D0%B3%D0%BE%D0%BD" TargetMode="External"/><Relationship Id="rId3" Type="http://schemas.openxmlformats.org/officeDocument/2006/relationships/hyperlink" Target="http://www.ozon.ru/multimedia/books_covers/1001028950.jpg" TargetMode="External"/><Relationship Id="rId7" Type="http://schemas.openxmlformats.org/officeDocument/2006/relationships/hyperlink" Target="http://ru.wikipedia.org/wiki/%D0%9F%D0%BE%D0%BF%D0%BE%D0%B2,_%D0%90%D0%BD%D0%B4%D1%80%D0%B5%D0%B9_%D0%90%D0%BB%D0%B5%D0%BA%D1%81%D0%B0%D0%BD%D0%B4%D1%80%D0%BE%D0%B2%D0%B8%D1%8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ru.wikipedia.org/wiki/1863" TargetMode="External"/><Relationship Id="rId5" Type="http://schemas.openxmlformats.org/officeDocument/2006/relationships/hyperlink" Target="http://ru.wikipedia.org/wiki/%D0%A2%D0%B8%D1%85%D0%B8%D0%B9_%D0%BE%D0%BA%D0%B5%D0%B0%D0%BD" TargetMode="External"/><Relationship Id="rId10" Type="http://schemas.openxmlformats.org/officeDocument/2006/relationships/hyperlink" Target="http://ru.wikipedia.org/wiki/%D0%98%D0%BD%D0%B4%D0%BE%D0%BA%D0%B8%D1%82%D0%B0%D0%B9" TargetMode="External"/><Relationship Id="rId4" Type="http://schemas.openxmlformats.org/officeDocument/2006/relationships/image" Target="../media/image19.jpeg"/><Relationship Id="rId9" Type="http://schemas.openxmlformats.org/officeDocument/2006/relationships/hyperlink" Target="http://ru.wikipedia.org/wiki/%D0%9A%D0%BB%D0%B8%D0%BF%D0%B5%D1%80_(%D0%BF%D0%B0%D1%80%D1%83%D1%81%D0%BD%D0%BE%D0%B5_%D1%81%D1%83%D0%B4%D0%BD%D0%BE)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2%D1%80%D0%BE%D0%BF%D0%B0%D0%B2%D0%BB%D0%BE%D0%B2%D1%81%D0%BA%D0%B0%D1%8F_%D0%BA%D1%80%D0%B5%D0%BF%D0%BE%D1%81%D1%82%D1%8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ozon.ru/multimedia/books_covers/1000389061.jpg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hyperlink" Target="http://images.yandex.ru/search?p=62&amp;ed=1&amp;text=%D0%BF%D0%B8%D1%81%D0%B0%D1%82%D0%B5%D0%BB%D1%8C%20%D0%A1%D1%82%D0%B0%D0%BD%D1%8E%D0%BA%D0%BE%D0%B2%D0%B8%D1%87%20%D0%9A.%D0%9C.&amp;spsite=fake-029-343646.ru&amp;img_url=www.thepeerage.com/101000_001.jpg&amp;rpt=simag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g.oboz.obozrevatel.com/files/NewsPhoto/2008/05/16/237652/88163_image_large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d/Stanukovich_sevastopol_former_hous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15712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4" y="2450048"/>
            <a:ext cx="6820135" cy="416940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ru-RU" sz="4800" b="1" dirty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Тема</a:t>
            </a:r>
            <a:r>
              <a:rPr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918">
              <a:spcBef>
                <a:spcPts val="233"/>
              </a:spcBef>
            </a:pPr>
            <a:r>
              <a:rPr lang="ru-RU" sz="54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К.М.Станюкович</a:t>
            </a:r>
            <a:endParaRPr lang="ru-RU" sz="5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(1843-1903)</a:t>
            </a:r>
          </a:p>
          <a:p>
            <a:pPr marL="38918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Очерк жизни и творчества.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36370" y="3295781"/>
            <a:ext cx="574502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AutoShape 2" descr="«зеркало и обезьяна»"/>
          <p:cNvSpPr>
            <a:spLocks noChangeAspect="1" noChangeArrowheads="1"/>
          </p:cNvSpPr>
          <p:nvPr/>
        </p:nvSpPr>
        <p:spPr bwMode="auto">
          <a:xfrm>
            <a:off x="155574" y="-144463"/>
            <a:ext cx="1893661" cy="18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www.myriads.ru/_storage/stanyukowich/1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51" y="2557907"/>
            <a:ext cx="2807986" cy="39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«ЗА ЗАЩИТУ СЕВАСТОПОЛЯ»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331886" y="1449791"/>
            <a:ext cx="5470696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1857 году был награждён серебряной медалью на Георгиевской ленте «За защиту Севастополя».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ноября того же года из Пажеского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переведён в Морской кадетский корпус, многих преподавателей которого Константин Михайлович будет вспоминать с благодарностью.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14" y="1672144"/>
            <a:ext cx="3452587" cy="457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36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МОРСКОЙ КАДЕТСКИЙ КОРПУС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368801" y="1405543"/>
            <a:ext cx="7387770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800" dirty="0"/>
              <a:t> </a:t>
            </a:r>
            <a:r>
              <a:rPr lang="ru-RU" altLang="ru-RU" sz="2800" dirty="0" smtClean="0"/>
              <a:t>    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Морской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корпус носит имя своего учредителя Петра </a:t>
            </a:r>
            <a:r>
              <a:rPr lang="en-US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основан в 1701 году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учились </a:t>
            </a:r>
            <a:r>
              <a:rPr lang="ru-RU" alt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Ф.Ф.Ушаков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И.Ф.Крузенштерн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Н.А.Римский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-Корсаков,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П.П.Шмидт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silverhotel.ru/gallery/data/gal_imgs/14534853e71b67b619607780a8b22dcd-s-700x44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" y="1405543"/>
            <a:ext cx="37147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Содержимое 6" descr="http://img-fotki.yandex.ru/get/3305/v7n7.8/0_1f31e_a1af0c63_-2-L">
            <a:hlinkClick r:id="rId5"/>
          </p:cNvPr>
          <p:cNvPicPr>
            <a:picLocks noGrp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6605" y="3745587"/>
            <a:ext cx="3868153" cy="2843899"/>
          </a:xfrm>
          <a:prstGeom prst="rect">
            <a:avLst/>
          </a:prstGeom>
        </p:spPr>
      </p:pic>
      <p:pic>
        <p:nvPicPr>
          <p:cNvPr id="10" name="i-main-pic" descr="Картинка 53 из 9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56" y="3745587"/>
            <a:ext cx="2342035" cy="284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ПЕРВАЯ ПУБЛИКАЦИЯ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30717" y="2197938"/>
            <a:ext cx="6823034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1859 году в журнале «Северный цветок» появилась первая публикация </a:t>
            </a:r>
            <a:r>
              <a:rPr lang="ru-RU" alt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</a:p>
          <a:p>
            <a:pPr algn="ctr"/>
            <a:r>
              <a:rPr lang="ru-RU" alt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К.М.Станюковича</a:t>
            </a:r>
            <a:r>
              <a:rPr lang="ru-RU" alt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стихотворение «Отставной солдат».</a:t>
            </a:r>
          </a:p>
        </p:txBody>
      </p:sp>
      <p:pic>
        <p:nvPicPr>
          <p:cNvPr id="11266" name="Picture 2" descr="https://ds05.infourok.ru/uploads/ex/0c62/00126f69-5786ee12/img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r="60725" b="34839"/>
          <a:stretch/>
        </p:blipFill>
        <p:spPr bwMode="auto">
          <a:xfrm>
            <a:off x="8078183" y="1741714"/>
            <a:ext cx="3626603" cy="44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8" name="Picture 6" descr="https://im0-tub-com.yandex.net/i?id=638a5f8392c8b6b2a25c614b2052292e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4" r="22304"/>
          <a:stretch/>
        </p:blipFill>
        <p:spPr bwMode="auto">
          <a:xfrm>
            <a:off x="8966792" y="1748200"/>
            <a:ext cx="2899827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4457" y="1255363"/>
            <a:ext cx="8307584" cy="5139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1860 году </a:t>
            </a:r>
            <a:r>
              <a:rPr lang="ru-RU" alt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объявляет отцу о непреклонном решении перейти в Петербургский университет. </a:t>
            </a:r>
            <a:endParaRPr lang="ru-RU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Отец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категорически против и ходатайствует перед директором Морского кадетского корпуса контр-адмиралом   </a:t>
            </a:r>
            <a:r>
              <a:rPr lang="ru-RU" alt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С.С.Нахимовым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назначении кадета                                         </a:t>
            </a:r>
            <a:r>
              <a:rPr lang="ru-RU" alt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К.М.Станюковича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кругосветное путешествие, и 18 октября (за полгода до выпускных экзаменов) писатель отправлен в кругосветное путешествие на винтовом корвете «Калевала» под командованием        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alt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В.Ф.Давыдова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декабря 1861 года Константин Михайлович произведён в гардемарины.</a:t>
            </a:r>
          </a:p>
          <a:p>
            <a:pPr algn="just"/>
            <a:endParaRPr lang="ru-RU" alt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2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СЛУЖБА НА КОРАБЛЕ «ОРЁЛ»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2855" y="1498818"/>
            <a:ext cx="3712351" cy="4889873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456" y="1741714"/>
            <a:ext cx="7257143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Служба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флоте в те времена была очень тяжела. За малейшую провинность матросов избивали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полусмерти.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«Ни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одного аврала или учения не проходило без того, чтобы не было окровавленных лиц. Нередко случалось слышать раздирающие стоны во время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экзекуции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Семнадцатилетний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Станюкович не мог смириться с этим. Он хотел оставить Морской корпус, но по просьбе отца был отправлен в дальнее плавание на корвете </a:t>
            </a: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«Калевала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4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ВОКРУГ СВЕТА НА КОРВЕТЕ «КОРШУНОВ»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-main-pic" descr="Картинка 26 из 92">
            <a:hlinkClick r:id="rId3"/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43" y="1498819"/>
            <a:ext cx="3657600" cy="469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6364" y="1326069"/>
            <a:ext cx="7606145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</a:t>
            </a:r>
            <a:r>
              <a:rPr lang="ru-RU" altLang="ru-RU" sz="27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</a:t>
            </a:r>
            <a:r>
              <a:rPr lang="ru-RU" alt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заболел лихорадкой и был определён во Владивостокский лазарет. После </a:t>
            </a:r>
            <a:r>
              <a:rPr lang="ru-RU" alt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выписки </a:t>
            </a:r>
            <a:r>
              <a:rPr lang="ru-RU" altLang="ru-RU" sz="27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</a:t>
            </a:r>
            <a:r>
              <a:rPr lang="ru-RU" alt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ходит в акватории 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Тихий океан"/>
              </a:rPr>
              <a:t>Тихого океана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различных судах. В </a:t>
            </a:r>
            <a:r>
              <a:rPr lang="ru-RU" altLang="ru-RU" sz="27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1863"/>
              </a:rPr>
              <a:t>1863</a:t>
            </a:r>
            <a:r>
              <a:rPr lang="ru-RU" altLang="ru-RU" sz="27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r>
              <a:rPr lang="ru-RU" altLang="ru-RU" sz="27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начальник Тихоокеанской эскадры 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tooltip="Попов, Андрей Александрович"/>
              </a:rPr>
              <a:t>Андрей Попов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отправляет гардемарина в город 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tooltip="Сайгон"/>
              </a:rPr>
              <a:t>Сайгон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капитану 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tooltip="Клипер (парусное судно)"/>
              </a:rPr>
              <a:t>клипера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«Гайдамак». Более месяца </a:t>
            </a:r>
            <a:r>
              <a:rPr lang="ru-RU" altLang="ru-RU" sz="27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</a:t>
            </a:r>
            <a:r>
              <a:rPr lang="ru-RU" alt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наблюдал покорение 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tooltip="Индокитай"/>
              </a:rPr>
              <a:t>Индокитая</a:t>
            </a:r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французами. </a:t>
            </a:r>
          </a:p>
          <a:p>
            <a:pPr algn="ctr"/>
            <a:r>
              <a:rPr lang="ru-RU" alt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Позже его впечатления были описаны в повести </a:t>
            </a:r>
            <a:r>
              <a:rPr lang="ru-RU" alt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«Вокруг света на „Коршуне“».</a:t>
            </a:r>
            <a:endParaRPr lang="ru-RU" altLang="ru-RU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8381"/>
            <a:ext cx="12192000" cy="70571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ОДНА ИЗ УЛИЦ ВЛАДИВОСТОКА НОСИТ ИМЯ </a:t>
            </a:r>
            <a:br>
              <a:rPr lang="ru-RU" sz="3600" dirty="0" smtClean="0"/>
            </a:br>
            <a:r>
              <a:rPr lang="ru-RU" sz="3600" dirty="0" smtClean="0"/>
              <a:t>К.М.СТАНЮКОВИЧА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8748" y="1782536"/>
            <a:ext cx="81438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2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8381"/>
            <a:ext cx="12192000" cy="70571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РАЗРЫВ С ОТЦОМ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457" y="1554646"/>
            <a:ext cx="7222702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1864 году мичман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вышел в отставку с производством в чин лейтенанта. Для получения отставки необходимо было согласие его отца; получение этого согласия повлекло за собой полный разрыв с отцом и потерю наследства. В своем письме сыну, пригрозившему адмиралу тем, что в случае отказа тот устроит так, что его просто исключат из службы, Михаил Николаевич написал: «Позора не желаю и против ветра плыть не могу... Выходи в отставку и забудь отныне, что ты мой сын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upload.wikimedia.org/wikipedia/commons/thumb/c/ce/Stanukovich_Mikhail.jpeg/548px-Stanukovich_Mikhai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12" y="1379350"/>
            <a:ext cx="3820980" cy="46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3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8381"/>
            <a:ext cx="12192000" cy="70571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К.М.СТАНЮКОВИЧ </a:t>
            </a:r>
            <a:r>
              <a:rPr lang="ru-RU" sz="4400" dirty="0" smtClean="0"/>
              <a:t>- ПИСАТЕЛЬ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38630" y="4285542"/>
            <a:ext cx="6691084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1864 году после долгой и упорной борьбы с отцом,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выходит в отставку. Он печатает свои произведения в журналах «Эпоха», «Будильник», «Дело» и др.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">
            <a:off x="8311955" y="1795381"/>
            <a:ext cx="3133725" cy="432593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8" y="1349137"/>
            <a:ext cx="2175772" cy="284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68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8381"/>
            <a:ext cx="12192000" cy="70571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РЕДАКТОР ЖУРНАЛА «ДЕЛО»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lib-avt.ru/sites/default/files/kino/image001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306" y="1498818"/>
            <a:ext cx="3494068" cy="47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33829" y="1393372"/>
            <a:ext cx="772160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К.М.Станюковича</a:t>
            </a: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как талантливого, умного и едкого публициста, знала вся Россия; как автор „Писем знатного иностранца“ он очень давно пользовался известностью даже в далёкой Сибири.</a:t>
            </a:r>
            <a:endParaRPr lang="ru-RU" alt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воспоминаний </a:t>
            </a:r>
            <a:r>
              <a:rPr lang="ru-RU" alt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Е.С.Некрасовой</a:t>
            </a:r>
            <a:endParaRPr lang="ru-RU" alt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6229" y="4035140"/>
            <a:ext cx="756920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За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фельетон </a:t>
            </a:r>
            <a:r>
              <a:rPr lang="ru-RU" alt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К.М.Станюковича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 сумасшедшем доме» Главное управление по делам печати указало Петербургскому цензурному комитету на то, </a:t>
            </a: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…чтобы цензура относилась к статьям, предназначенным для помещения в журнале „Дело“, с особым вниманием и строгостью</a:t>
            </a: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alt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УРОКА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926432" y="1523342"/>
            <a:ext cx="11292858" cy="6817251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«Айвазовский слова».</a:t>
            </a: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«Севастопольский мальчик».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Семья </a:t>
            </a: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Станюковичей.</a:t>
            </a:r>
            <a:endParaRPr lang="ru-RU" sz="4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Образование.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Литературный путь.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Смерть писателя.</a:t>
            </a: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73" y="3068378"/>
            <a:ext cx="2593975" cy="33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8381"/>
            <a:ext cx="12192000" cy="705719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17416" y="1519304"/>
            <a:ext cx="6871855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Еще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конца 1860-х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внесен в список неблагонадежных, а с весны 1883 года на него было заведено особое дело. Выезды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лечения за границу обратили на себя внимание полиции, следившей за его встречами с русскими эмигрантами-революционерами, которых он привлекал к участию в журнале «Дело». </a:t>
            </a:r>
          </a:p>
        </p:txBody>
      </p:sp>
      <p:pic>
        <p:nvPicPr>
          <p:cNvPr id="24578" name="Picture 2" descr="https://im0-tub-com.yandex.net/i?id=f0ea1c872cdba6fd0c4a9e47d8191f9d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590" y="1361043"/>
            <a:ext cx="3239146" cy="502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8381"/>
            <a:ext cx="12192000" cy="70571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ТЮРЕМНОЕ ЗАКЛЮЧЕНИЕ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294909" y="1357745"/>
            <a:ext cx="743263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12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апреля 1884 года управляющий департаментом полиции Плеве принимает решение об аресте </a:t>
            </a:r>
            <a:r>
              <a:rPr lang="ru-RU" alt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К.М.Станюковича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в конце апреля писателя берут под арест и препровождают в 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Петропавловская крепость"/>
              </a:rPr>
              <a:t>Петропавловскую крепость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писатель провёл целый год.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57" y="1498818"/>
            <a:ext cx="3571174" cy="3131661"/>
          </a:xfrm>
          <a:prstGeom prst="rect">
            <a:avLst/>
          </a:prstGeom>
        </p:spPr>
      </p:pic>
      <p:pic>
        <p:nvPicPr>
          <p:cNvPr id="8" name="Рисунок 7" descr="C:\Documents and Settings\Shkiper\Рабочий стол\800px-Petropavlovskaia_Krepost_aeri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62" y="3961960"/>
            <a:ext cx="4485142" cy="25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5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8381"/>
            <a:ext cx="12192000" cy="70571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СИБИРСКАЯ ССЫЛКА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542971" y="1498818"/>
            <a:ext cx="718457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мае 1885 года Станюкович высылается в Сибирь в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Томск на 3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" y="1499711"/>
            <a:ext cx="40005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6878" y="2750356"/>
            <a:ext cx="5152571" cy="36784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7" y="3887324"/>
            <a:ext cx="3773714" cy="254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3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8381"/>
            <a:ext cx="12192000" cy="70571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«МОРСКИЕ РАССКАЗЫ»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35432" y="2030278"/>
            <a:ext cx="619931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Сибири им были написаны первые морские рассказы (повесть «Василий Иванович», рассказ «Беглец»), напечатанные в «Вестнике Европы», «Северном Вестнике» и «Русской Мысли». </a:t>
            </a:r>
          </a:p>
        </p:txBody>
      </p:sp>
      <p:pic>
        <p:nvPicPr>
          <p:cNvPr id="26626" name="Picture 2" descr="https://fiction-books.ru/img/1010655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71" y="1498818"/>
            <a:ext cx="3738780" cy="48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3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8381"/>
            <a:ext cx="12192000" cy="70571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«МОРСКИЕ РАССКАЗЫ»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4457" y="1498818"/>
            <a:ext cx="7808686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«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не только наблюдал, но и жил морской жизнью»</a:t>
            </a:r>
          </a:p>
          <a:p>
            <a:pPr algn="r"/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Контр-адмирал </a:t>
            </a:r>
            <a:r>
              <a:rPr lang="ru-RU" alt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Н.А.Рыкачёв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913" y="1498818"/>
            <a:ext cx="3055724" cy="398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454">
            <a:off x="487932" y="3485354"/>
            <a:ext cx="19050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641179" y="3225682"/>
            <a:ext cx="206216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-main-pic" descr="Картинка 16 из 92">
            <a:hlinkClick r:id="rId6"/>
          </p:cNvPr>
          <p:cNvPicPr>
            <a:picLocks noGrp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40000">
            <a:off x="6650178" y="3529786"/>
            <a:ext cx="2078038" cy="298132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4759334" y="3184152"/>
            <a:ext cx="2309146" cy="230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4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СОВРЕМЕННЫЕ ЭКРАНИЗАЦИИ И ТЕАТРАЛЬНЫЕ ПОСТАНОВКИ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4" y="1657614"/>
            <a:ext cx="235743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5477" y="1498818"/>
            <a:ext cx="2357437" cy="328612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710" y="1498818"/>
            <a:ext cx="2286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7" y="375262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397" y="4358406"/>
            <a:ext cx="28813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75" y="1657614"/>
            <a:ext cx="19050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84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ЕВРОПЕЙСКАЯ ИЗВЕСТНОСТЬ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091" y="1498818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457" y="1498818"/>
            <a:ext cx="720135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1898 году в Лейпциге на немецком языке выходит  сборник «Жертвы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9771" y="2630932"/>
            <a:ext cx="4586514" cy="34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4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7 МАЯ 1903 ГОДА  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4457" y="1498818"/>
            <a:ext cx="7201354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«</a:t>
            </a:r>
            <a:r>
              <a:rPr lang="ru-RU" alt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Последние полгода, проведённые им сплошь в Неаполе, были жестоко мучительны, … он с ужасом </a:t>
            </a:r>
            <a:r>
              <a:rPr lang="ru-RU" alt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осознавал</a:t>
            </a:r>
            <a:r>
              <a:rPr lang="ru-RU" alt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жизнь уходит…»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716" y="3488896"/>
            <a:ext cx="4389778" cy="3049147"/>
          </a:xfrm>
          <a:prstGeom prst="rect">
            <a:avLst/>
          </a:prstGeom>
        </p:spPr>
      </p:pic>
      <p:pic>
        <p:nvPicPr>
          <p:cNvPr id="8" name="Рисунок 7" descr="http://im8-tub.yandex.net/i?id=1619200&amp;tov=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44" y="1396342"/>
            <a:ext cx="2287814" cy="292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 flipV="1">
            <a:off x="3715657" y="7532914"/>
            <a:ext cx="4746172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«Последние полгода, проведённые им сплошь в Неаполе, были жестоко мучительны, … он с ужасом </a:t>
            </a:r>
            <a:r>
              <a:rPr lang="ru-RU" alt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осознавал</a:t>
            </a:r>
            <a:r>
              <a:rPr lang="ru-RU" alt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жизнь уходит…»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199233" y="4309570"/>
            <a:ext cx="3892411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К.М.Станюковича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похоронили в Неаполе, на греческом кладбище. </a:t>
            </a:r>
          </a:p>
        </p:txBody>
      </p:sp>
    </p:spTree>
    <p:extLst>
      <p:ext uri="{BB962C8B-B14F-4D97-AF65-F5344CB8AC3E}">
        <p14:creationId xmlns:p14="http://schemas.microsoft.com/office/powerpoint/2010/main" val="211345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8536" y="1678929"/>
            <a:ext cx="74603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Записать основные факты биографии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К.М.Станюковича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рочитать рассказ «Человек за бортом».</a:t>
            </a:r>
          </a:p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https://ds02.infourok.ru/uploads/ex/1062/000505e9-dac534b1/img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0526" r="53765" b="9897"/>
          <a:stretch/>
        </p:blipFill>
        <p:spPr bwMode="auto">
          <a:xfrm>
            <a:off x="8497445" y="1947979"/>
            <a:ext cx="2538700" cy="397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2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«АЙВАЗОВСКИЙ СЛОВА»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01231" y="2178713"/>
            <a:ext cx="5551596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 Михайлович Станюкович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(1843-1903)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известный русский писатель-маринист</a:t>
            </a:r>
          </a:p>
        </p:txBody>
      </p:sp>
      <p:pic>
        <p:nvPicPr>
          <p:cNvPr id="8" name="i-main-pic" descr="Картинка 36 из 9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r="24567" b="1891"/>
          <a:stretch>
            <a:fillRect/>
          </a:stretch>
        </p:blipFill>
        <p:spPr bwMode="auto">
          <a:xfrm>
            <a:off x="8040414" y="1632678"/>
            <a:ext cx="3550410" cy="458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08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 </a:t>
            </a:r>
            <a:r>
              <a:rPr lang="ru-RU" sz="4400" dirty="0" smtClean="0"/>
              <a:t>ЗНАЧЕНИЕ СЛОВА «МАРИНИСТ»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85587" y="2504047"/>
            <a:ext cx="534839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пейзажист, рисующий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морские виды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https://www.culture.ru/storage/images/16210075459e9a64b03608ac297a6c43/95b8bf2841e6e572856e0bc9f4bf908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51" y="1632677"/>
            <a:ext cx="5111468" cy="48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70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«СЕВАСТОПОЛЬСКИЙ МАЛЬЧИК»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2515" y="1407231"/>
            <a:ext cx="6474030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в легендарном Севастополе в семье </a:t>
            </a:r>
          </a:p>
          <a:p>
            <a:pPr algn="ctr"/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вице-адмирала </a:t>
            </a:r>
            <a:r>
              <a:rPr lang="ru-RU" alt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М.Н.Станюковича</a:t>
            </a:r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командира севастопольского </a:t>
            </a:r>
            <a:r>
              <a:rPr lang="ru-RU" alt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порта. Десятилетним </a:t>
            </a:r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мальчиком участвовал в обороне Севастополя, исполняя обязанности курьера, за что был награждён двумя медалями.</a:t>
            </a:r>
          </a:p>
        </p:txBody>
      </p:sp>
      <p:pic>
        <p:nvPicPr>
          <p:cNvPr id="4098" name="Picture 2" descr="https://upload.wikimedia.org/wikipedia/commons/thumb/c/ce/Stanukovich_Mikhail.jpeg/548px-Stanukovich_Mikhai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53" y="1284724"/>
            <a:ext cx="4262983" cy="523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8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«СЕВАСТОПОЛЬСКИЙ МАЛЬЧИК»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51542" y="4203783"/>
            <a:ext cx="5602515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1854 году в доме отца встречался со славными героями Крымской войны  адмиралами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Л.Г.Корниловым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П.С.Нахимовым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Файл:Stanukovich sevastopol former house.JP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3531" y="1311319"/>
            <a:ext cx="3286148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2058" y="1423888"/>
            <a:ext cx="2697905" cy="3329034"/>
          </a:xfrm>
        </p:spPr>
      </p:pic>
      <p:pic>
        <p:nvPicPr>
          <p:cNvPr id="5122" name="Picture 2" descr="https://st03.kakprosto.ru/images/article/2018/9/28/340085_5baddce294a865baddce294ab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021" y="2712216"/>
            <a:ext cx="2878435" cy="373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СЕМЬЯ СТАНЮКОВИЧЕЙ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" y="1397715"/>
            <a:ext cx="6691745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57200" algn="just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 будущего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писателя-мариниста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принадлежала к старинному дворянскому роду Станюковичей — одной из ветвей литовского рода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Станьковичей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57200" algn="just"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Мать Константина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Михайловича — Любовь Фёдоровна Митькова. </a:t>
            </a:r>
          </a:p>
          <a:p>
            <a:pPr indent="457200" algn="just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в семье было восемь детей: Николай, Александр, Михаил, Константин, Ольга, Анна, Екатерина, Елизавета.</a:t>
            </a:r>
          </a:p>
        </p:txBody>
      </p:sp>
      <p:pic>
        <p:nvPicPr>
          <p:cNvPr id="13314" name="Picture 2" descr="https://iknigi.net/books_files/online_html/92256/_142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426" y="1286875"/>
            <a:ext cx="4130866" cy="52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2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ПАЖЕСКИЙ КОРПУС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25236" y="1614635"/>
            <a:ext cx="5832763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1856 году Станюкович был зачислен кандидатом в Пажеский корпус в Петербурге.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августа награждён бронзовой медалью на Андреевской ленте «В память о Восточной войне 1853—1856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.»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86" y="1407231"/>
            <a:ext cx="42846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022086" y="5303899"/>
            <a:ext cx="517214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Воронцовский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дворец, где размещался Пажеский корпус.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ПАЖЕСКИЙ КОРПУС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https://avatars.mds.yandex.net/get-zen_doc/1577780/pub_5e021d8086c4a900ad769f6c_5e031dcc5d636200ad71893b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08" y="1270745"/>
            <a:ext cx="6508697" cy="515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8310</TotalTime>
  <Words>1114</Words>
  <Application>Microsoft Office PowerPoint</Application>
  <PresentationFormat>Широкоэкранный</PresentationFormat>
  <Paragraphs>180</Paragraphs>
  <Slides>28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 2</vt:lpstr>
      <vt:lpstr>Тема Office</vt:lpstr>
      <vt:lpstr>Презентация PowerPoint</vt:lpstr>
      <vt:lpstr>ПЛАН УРОКА</vt:lpstr>
      <vt:lpstr>«АЙВАЗОВСКИЙ СЛОВА»</vt:lpstr>
      <vt:lpstr> ЗНАЧЕНИЕ СЛОВА «МАРИНИСТ»</vt:lpstr>
      <vt:lpstr>«СЕВАСТОПОЛЬСКИЙ МАЛЬЧИК»</vt:lpstr>
      <vt:lpstr>«СЕВАСТОПОЛЬСКИЙ МАЛЬЧИК»</vt:lpstr>
      <vt:lpstr>СЕМЬЯ СТАНЮКОВИЧЕЙ</vt:lpstr>
      <vt:lpstr>ПАЖЕСКИЙ КОРПУС</vt:lpstr>
      <vt:lpstr>ПАЖЕСКИЙ КОРПУС</vt:lpstr>
      <vt:lpstr>«ЗА ЗАЩИТУ СЕВАСТОПОЛЯ»</vt:lpstr>
      <vt:lpstr>МОРСКОЙ КАДЕТСКИЙ КОРПУС</vt:lpstr>
      <vt:lpstr>ПЕРВАЯ ПУБЛИКАЦИЯ</vt:lpstr>
      <vt:lpstr>Презентация PowerPoint</vt:lpstr>
      <vt:lpstr>СЛУЖБА НА КОРАБЛЕ «ОРЁЛ»</vt:lpstr>
      <vt:lpstr>ВОКРУГ СВЕТА НА КОРВЕТЕ «КОРШУНОВ»</vt:lpstr>
      <vt:lpstr>ОДНА ИЗ УЛИЦ ВЛАДИВОСТОКА НОСИТ ИМЯ  К.М.СТАНЮКОВИЧА</vt:lpstr>
      <vt:lpstr>РАЗРЫВ С ОТЦОМ</vt:lpstr>
      <vt:lpstr>К.М.СТАНЮКОВИЧ - ПИСАТЕЛЬ</vt:lpstr>
      <vt:lpstr>РЕДАКТОР ЖУРНАЛА «ДЕЛО»</vt:lpstr>
      <vt:lpstr>Презентация PowerPoint</vt:lpstr>
      <vt:lpstr>ТЮРЕМНОЕ ЗАКЛЮЧЕНИЕ</vt:lpstr>
      <vt:lpstr>СИБИРСКАЯ ССЫЛКА</vt:lpstr>
      <vt:lpstr>«МОРСКИЕ РАССКАЗЫ»</vt:lpstr>
      <vt:lpstr>«МОРСКИЕ РАССКАЗЫ»</vt:lpstr>
      <vt:lpstr>СОВРЕМЕННЫЕ ЭКРАНИЗАЦИИ И ТЕАТРАЛЬНЫЕ ПОСТАНОВКИ</vt:lpstr>
      <vt:lpstr>ЕВРОПЕЙСКАЯ ИЗВЕСТНОСТЬ</vt:lpstr>
      <vt:lpstr>7 МАЯ 1903 ГОДА  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354</cp:revision>
  <dcterms:created xsi:type="dcterms:W3CDTF">2020-09-22T15:24:01Z</dcterms:created>
  <dcterms:modified xsi:type="dcterms:W3CDTF">2020-12-01T09:00:39Z</dcterms:modified>
</cp:coreProperties>
</file>