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05" r:id="rId2"/>
    <p:sldId id="367" r:id="rId3"/>
    <p:sldId id="352" r:id="rId4"/>
    <p:sldId id="375" r:id="rId5"/>
    <p:sldId id="365" r:id="rId6"/>
    <p:sldId id="366" r:id="rId7"/>
    <p:sldId id="368" r:id="rId8"/>
    <p:sldId id="374" r:id="rId9"/>
    <p:sldId id="370" r:id="rId10"/>
    <p:sldId id="371" r:id="rId11"/>
    <p:sldId id="372" r:id="rId12"/>
    <p:sldId id="385" r:id="rId13"/>
    <p:sldId id="376" r:id="rId14"/>
    <p:sldId id="387" r:id="rId15"/>
    <p:sldId id="388" r:id="rId16"/>
    <p:sldId id="377" r:id="rId17"/>
    <p:sldId id="389" r:id="rId18"/>
    <p:sldId id="390" r:id="rId19"/>
    <p:sldId id="379" r:id="rId20"/>
    <p:sldId id="391" r:id="rId21"/>
    <p:sldId id="380" r:id="rId22"/>
    <p:sldId id="392" r:id="rId23"/>
    <p:sldId id="384" r:id="rId24"/>
    <p:sldId id="381" r:id="rId25"/>
    <p:sldId id="382" r:id="rId26"/>
    <p:sldId id="383" r:id="rId27"/>
    <p:sldId id="386" r:id="rId28"/>
    <p:sldId id="350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176" autoAdjust="0"/>
    <p:restoredTop sz="94660"/>
  </p:normalViewPr>
  <p:slideViewPr>
    <p:cSldViewPr snapToGrid="0">
      <p:cViewPr varScale="1">
        <p:scale>
          <a:sx n="66" d="100"/>
          <a:sy n="66" d="100"/>
        </p:scale>
        <p:origin x="41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5900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9339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9192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5225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4313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9886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9907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9005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1753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041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664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536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3745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2979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7925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1490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5086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3631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9633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750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747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760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559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4505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3533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045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3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04894" y="2739338"/>
            <a:ext cx="7756936" cy="340509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Л.Н.Толстой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(1828-1910 гг.)</a:t>
            </a:r>
          </a:p>
          <a:p>
            <a:pPr marL="38918" algn="ctr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творчества.</a:t>
            </a:r>
            <a:endParaRPr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07623" y="3382847"/>
            <a:ext cx="589960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747" y="2602361"/>
            <a:ext cx="3974013" cy="377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ПЕРИОД ЮНОШЕСКОЙ ЖИЗНИ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4800" y="1624942"/>
            <a:ext cx="3748314" cy="45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43259" y="1624943"/>
            <a:ext cx="6619690" cy="45470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лета в деревне, осенью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1847 г.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уехал сначала в Москву, затем в Петербург, чтобы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сдать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кандидатские экзамены в университете. Образ его жизни в этот период часто менялся. Тогда же у него возникло серьезное желание писать и появились первые незавершенные художественные наброски.</a:t>
            </a:r>
          </a:p>
        </p:txBody>
      </p:sp>
    </p:spTree>
    <p:extLst>
      <p:ext uri="{BB962C8B-B14F-4D97-AF65-F5344CB8AC3E}">
        <p14:creationId xmlns:p14="http://schemas.microsoft.com/office/powerpoint/2010/main" val="334419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КАВКАЗ И КРЫМСКАЯ ВОЙНА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43259" y="2021939"/>
            <a:ext cx="6867883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1851 году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вместе со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старшим  братом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Николаем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Л.Толстой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уезжает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Кавказ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действующую  армию,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служит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сначала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добровольцем,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потом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младшим  артиллерийским офицером.</a:t>
            </a:r>
          </a:p>
        </p:txBody>
      </p:sp>
      <p:pic>
        <p:nvPicPr>
          <p:cNvPr id="10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608" y="1523342"/>
            <a:ext cx="3313112" cy="486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211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ПОВЕСТЬ «ДЕТСТВО»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39205" y="1867986"/>
            <a:ext cx="6293118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Кавказе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написал повесть "Детство" и отправил ее в журнал "Современник", не раскрыв своего имени. Литературный дебют сразу принес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Л.Н.Толстому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настоящее признание.</a:t>
            </a:r>
          </a:p>
        </p:txBody>
      </p:sp>
      <p:pic>
        <p:nvPicPr>
          <p:cNvPr id="8" name="Picture 2" descr="https://cdn.book24.ru/v2/ITD000000000227623/COVER/cover3d1__w6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712" y="1359185"/>
            <a:ext cx="3282802" cy="515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27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ОБОРОНА СЕВАСТОПОЛЯ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43259" y="1570939"/>
            <a:ext cx="6802569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началом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русско-турецкой войны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подаёт докладную записку о переводе  его в Дунайскую армию. В качестве артиллерийского офицера четвёртого бастиона участвовал в обороне Севастополя.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Домой вернулся в конце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1855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с орденом святой Анны «За храбрость» и медалями «За защиту Севастополя».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17041" y="1669677"/>
            <a:ext cx="3772039" cy="4518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6763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35131" y="320657"/>
            <a:ext cx="12192000" cy="65584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ЛИТЕРАТУРНАЯ ДЕЯТЕЛЬНОСТЬ ПЕРВОЙ ПОЛОВИНЫ 1850-Х Г.Г.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43260" y="1570939"/>
            <a:ext cx="4986831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1852 год – повесть «Детство»,  напечатана в  «Современнике»,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позднее    в нём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опубликованы  «Отрочество» (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1854 г.) и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«Юность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(1856 г.).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В 1855 году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закончил работу над «Севастопольскими рассказами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interkniga.net/app/files/2019/01/978-5-389-08483-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355" y="2022582"/>
            <a:ext cx="2818253" cy="4441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combook.ru/imgrab/0001/11900838_nviss_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608" y="1523342"/>
            <a:ext cx="3130893" cy="439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45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35131" y="320657"/>
            <a:ext cx="12192000" cy="65584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ЛИТЕРАТУРНАЯ ДЕЯТЕЛЬНОСТЬ ВТОРОЙ ПОЛОВИНЫ 1850-Х Г.Г.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4" y="1303483"/>
            <a:ext cx="682974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74320" indent="-274320"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Вернувшись из Севастополя,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окунулся 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литературную среду Петербурга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1857 и 1860-61 годах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совершил заграничные путешествия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странам Европы.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Однако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 не  нашёл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сердечного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успокоения.</a:t>
            </a:r>
          </a:p>
          <a:p>
            <a:pPr marL="274320" indent="-274320"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1857 год – повести «Альберт»,  «Из записок князя Нехлюдова», рассказ «Люцерн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1859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 – рассказ «Три смерти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2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576457" y="2021940"/>
            <a:ext cx="4241044" cy="3706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076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419212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ПЕДАГОГИЧЕСКАЯ ДЕЯТЕЛЬНОСТЬ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4" y="1523343"/>
            <a:ext cx="6398670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Ещё в 1849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начал занятия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крестьянскими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детьми.               В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1859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открыл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Ясной Поляне школу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1862 г. издал педагогический журнал "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Ясная Поляна",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также детские книги для чтения.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1872 году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Л.Толстой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написал «Азбуку», которая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жизни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писателя издавалась 28 раз.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74047" y="1329589"/>
            <a:ext cx="2253004" cy="2933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58446" y="3440835"/>
            <a:ext cx="2281597" cy="3039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432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503" y="261257"/>
            <a:ext cx="11712998" cy="785607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ЖИЗНЕННАЯ И ТВОРЧЕСКАЯ ЗРЕЛОСТЬ </a:t>
            </a:r>
            <a:br>
              <a:rPr lang="ru-RU" sz="3200" dirty="0" smtClean="0"/>
            </a:br>
            <a:r>
              <a:rPr lang="ru-RU" sz="3200" dirty="0" smtClean="0"/>
              <a:t>(1860-1870 </a:t>
            </a:r>
            <a:r>
              <a:rPr lang="ru-RU" sz="3200" dirty="0" err="1" smtClean="0"/>
              <a:t>г.г</a:t>
            </a:r>
            <a:r>
              <a:rPr lang="ru-RU" sz="3200" dirty="0" smtClean="0"/>
              <a:t>.)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3" y="1802673"/>
            <a:ext cx="6437859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/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1863-69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г.г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«Война и мир»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1873-77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г.г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«Анна Каренина».</a:t>
            </a:r>
          </a:p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словам писателя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первом произведении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ему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была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дорога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«мысль народная»,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втором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«мысль семейная».</a:t>
            </a:r>
          </a:p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Вскоре после публикации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оба  романа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переведены на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иностранные  языки.</a:t>
            </a:r>
          </a:p>
        </p:txBody>
      </p:sp>
      <p:pic>
        <p:nvPicPr>
          <p:cNvPr id="2050" name="Picture 2" descr="https://mmedia.ozone.ru/multimedia/10088035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321" y="1332411"/>
            <a:ext cx="4107180" cy="4107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mg.labirint.ru/rcimg/090b95e146b21f7b9f4d178faabc5878/1920x1080/comments_pic/1925/origin_2_435c0c586f3d0ede6ef0b2a1d57dcafd.jpg?156077250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105" y="3474719"/>
            <a:ext cx="2013266" cy="304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96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503" y="274320"/>
            <a:ext cx="11712998" cy="785607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ЛИТЕРАТУРНАЯ ДЕЯТЕЛЬНОСТЬ 1880-1890 Г.Г.</a:t>
            </a:r>
            <a:endParaRPr lang="ru-RU" sz="3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79269" y="1523343"/>
            <a:ext cx="6897188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74320" indent="-274320"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начале 1889-х годов взгляды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искусство  существенно изменились. Он пришёл к выводу, что должен писать не «для господ», а для «Игнатов и их детей»</a:t>
            </a:r>
          </a:p>
          <a:p>
            <a:pPr marL="274320" indent="-274320"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1889 -1899 гг.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«Воскресение»</a:t>
            </a:r>
          </a:p>
          <a:p>
            <a:pPr marL="274320" indent="-274320"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1886 гг. –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«Смерть Ивана Ильича»</a:t>
            </a:r>
          </a:p>
          <a:p>
            <a:pPr marL="274320" indent="-274320"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1887 – 1889 гг.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Крейцерова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соната»</a:t>
            </a:r>
          </a:p>
          <a:p>
            <a:pPr marL="274320" indent="-274320"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1896 - 1904 гг. -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«Хаджи-Мурат»</a:t>
            </a:r>
          </a:p>
          <a:p>
            <a:pPr marL="274320" indent="-274320"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1903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–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«После бала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jiyuu.su/wp-content/uploads/kramskoj-portret-l-n-tolstogo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6509" y="1523342"/>
            <a:ext cx="3880992" cy="484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56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458401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СЕМЕЙНАЯ ЖИЗНЬ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75656" y="1730828"/>
            <a:ext cx="6466115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сентябре 1862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            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женился на восемнадцатилетней дочери врача Софье Андреевне Берс и сразу после венчания увез жену из Москвы в Ясную Поляну. За 17 лет совместной жизни у них родилось 13 детей. </a:t>
            </a:r>
          </a:p>
        </p:txBody>
      </p:sp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66087" y="1485641"/>
            <a:ext cx="3477421" cy="4833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374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04362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РОЖДЕНИЕ БУДУЩЕГО ПИСАТЕЛЯ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617134" y="1418838"/>
            <a:ext cx="7142204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Толстой Лев Николаевич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1828 –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1910 гг. 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прозаик, драматург, публицист. Родился 9 сентября (по старому стилю 28 августа) в имении Ясная Поляна Тульской губернии. По происхождению принадлежал к древнейшим аристократическим фамилиям России. Получил домашнее образование и воспитание.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1851" y="1337090"/>
            <a:ext cx="3226187" cy="285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81851" y="4432006"/>
            <a:ext cx="3331592" cy="208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7872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485" y="393086"/>
            <a:ext cx="1127977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СОФЬЯ АНДРЕЕВНА ТОЛСТАЯ (БЕРС)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378130" y="2024742"/>
            <a:ext cx="5244739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Софья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Андреевна в Ясной Поляне на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долгие годы становится  ключницей-экономкой, секретарём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своего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мужа,  воспитателем детей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хранительницей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очага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img-fotki.yandex.ru/get/233740/116075328.435/0_22d52b_d5eb6f48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584" y="1489164"/>
            <a:ext cx="3243656" cy="490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24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419212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СЕМЬЯ Л.Н.ТОЛСТОГО</a:t>
            </a:r>
            <a:endParaRPr lang="ru-RU" sz="4400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628900" y="1440245"/>
            <a:ext cx="7091255" cy="4899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311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458401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СЕМЬЯ Л.Н. ТОЛСТОГО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31074" y="1386176"/>
            <a:ext cx="6113417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 13-ти детей в живых остались семеро. 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фото: Михаил, Лев Николаевич, Ванечка, Лев, Саша, Андрей, Татьяна, Софья Андреевна, Мария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Две утраты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были особенно ощутимы: смерть последнего ребёнка Ванечки (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1895 г.)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любимой дочери писателя Марии (</a:t>
            </a:r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1906 г.).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Содержимое 6" descr="0010-007-Lev-Nikolaevich-Tolstoj-i-ego-semja.jpg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66916" y="1869507"/>
            <a:ext cx="5112990" cy="328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4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380023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КНИГИ ДЛЯ ДЕТЕЙ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847957" y="1557741"/>
            <a:ext cx="5128300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своих произведениях он говорил, что человеком может называться только тот, кто трудится, кто делает добро другим людям, кто честно исполняет свой долг. </a:t>
            </a:r>
          </a:p>
        </p:txBody>
      </p:sp>
      <p:pic>
        <p:nvPicPr>
          <p:cNvPr id="8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364" y="2263824"/>
            <a:ext cx="5403130" cy="4048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179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458401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ПОСЛЕДНИЕ ГОДЫ ЖИЗНИ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913271" y="1685109"/>
            <a:ext cx="5931666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Отношения с женой и детьми   были напряжёнными. Окончательно испортились после тайно написанного завещания, по которому семья лишалась права на литературное наследие писателя.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24653" y="1387929"/>
            <a:ext cx="3904666" cy="490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716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458401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ПОСЛЕДНИЕ ГОДЫ ЖИЗНИ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92331" y="1763486"/>
            <a:ext cx="583909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/>
              <a:t>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ночь с 27 на 28 октября 1910 года Лев Толстой тайно покинул родной дом и отправился на юг России, где предполагал остановиться у знакомых крестьян.</a:t>
            </a:r>
          </a:p>
          <a:p>
            <a:pPr algn="ctr"/>
            <a:r>
              <a:rPr lang="en-US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913727" y="2233749"/>
            <a:ext cx="4886153" cy="3739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206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406149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ПИСАТЕЛЯ</a:t>
            </a:r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59227" y="1606729"/>
            <a:ext cx="645958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доме начальника станции 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Астапово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ноября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1910 года в          6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часов 5 минут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утра.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(23) ноября 1910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похоронен в Ясной Поляне, на краю оврага в лесу, где в детстве он вместе с братом искал «зелёную палочку», хранившую секрет, как сделать всех людей счастливыми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7818" y="2530532"/>
            <a:ext cx="4902936" cy="3690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4941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458401"/>
            <a:ext cx="10515600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92330" y="1688372"/>
            <a:ext cx="649877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Всю свою жизнь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пополнял свои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знания 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высокообразованным человеком. В своих произведениях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говорил, что человеком может называться только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тот,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трудится,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делает добро другим людям, кто честно исполняет свой долг.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Стыдно,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недостойно человека жить чужим трудом.</a:t>
            </a:r>
          </a:p>
        </p:txBody>
      </p:sp>
      <p:pic>
        <p:nvPicPr>
          <p:cNvPr id="7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814" y="1409247"/>
            <a:ext cx="4380820" cy="496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778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05394" y="769257"/>
            <a:ext cx="1092054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1. Записать основные факты биографии </a:t>
            </a:r>
            <a:r>
              <a:rPr 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2.  Прочитать главы из повести «Детство».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963" y="3571875"/>
            <a:ext cx="2624117" cy="252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СЕМЬЯ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43260" y="1368455"/>
            <a:ext cx="683159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Сын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Ильи Андреевича, Николай Ильич Толстой, участник Войны 1812 года, в 1820 году женился на Марии Николаевне Волконской, дочери генерала в отставке, приближённого Екатерины </a:t>
            </a:r>
            <a:r>
              <a:rPr lang="en-US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В семье родились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дети: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Николай,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Сергей,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Дмитрий,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Лев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(28 августа 1828 года) и 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Мария.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90173" y="3955352"/>
            <a:ext cx="2939884" cy="267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884229" y="1252341"/>
            <a:ext cx="2063901" cy="2930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0173" y="3988787"/>
            <a:ext cx="2939884" cy="263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13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СЕМЬЯ Л.Н.ТОЛСТОГО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914" y="1379346"/>
            <a:ext cx="6734628" cy="5045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2457" y="2021941"/>
            <a:ext cx="1745885" cy="178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06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99607" y="2021940"/>
            <a:ext cx="5802086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Лёвушке не было ещё и двух лет, когда умерла </a:t>
            </a:r>
            <a:r>
              <a:rPr lang="ru-RU" alt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мать.  Самым близким человеком стала дальняя родственница бабушки Пелагеи Николаевны, Татьяна Александровна Ергольская.</a:t>
            </a:r>
          </a:p>
        </p:txBody>
      </p:sp>
      <p:pic>
        <p:nvPicPr>
          <p:cNvPr id="6146" name="Picture 2" descr="https://fsd.multiurok.ru/html/2017/02/07/s_58997fa9ce358/img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0" r="28195" b="18871"/>
          <a:stretch/>
        </p:blipFill>
        <p:spPr bwMode="auto">
          <a:xfrm>
            <a:off x="8242663" y="1523342"/>
            <a:ext cx="3433354" cy="447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77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БРАТЬЯ ТОЛСТЫЕ</a:t>
            </a:r>
            <a:endParaRPr lang="ru-RU" sz="4400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19126" y="1717901"/>
            <a:ext cx="5989175" cy="4281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5119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ЖИЗНЬ В КАЗАНИ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43259" y="1570939"/>
            <a:ext cx="6475998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Л.Н.Толстому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 13 лет, семья переехала в Казань, в дом родственницы и опекунши детей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П.И.Юшковой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Живя в Казани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 года готовился к поступлению в университет, в 17 лет он поступает туда. Лев Николаевич уже в то время знал 16 языков, много читал и изучал философию. </a:t>
            </a:r>
          </a:p>
        </p:txBody>
      </p:sp>
      <p:pic>
        <p:nvPicPr>
          <p:cNvPr id="7170" name="Picture 2" descr="https://e-libra.ru/files/books/2017/11/26/379809/i_0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365" y="1407947"/>
            <a:ext cx="3665521" cy="5073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82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УЧЁБА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43259" y="1841863"/>
            <a:ext cx="621474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1844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 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Л.Толстой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поступает в Казанский Университет. Год он посещает занятия на философском факультете (отделение арабско-турецкой словесности) и два года на юридическом.</a:t>
            </a:r>
          </a:p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1847 году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оставил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Университет.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280" y="1523342"/>
            <a:ext cx="3887787" cy="467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934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ДОМ В ЯСНОЙ ПОЛЯНЕ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672" y="1383847"/>
            <a:ext cx="7416800" cy="494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925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8012</TotalTime>
  <Words>1205</Words>
  <Application>Microsoft Office PowerPoint</Application>
  <PresentationFormat>Широкоэкранный</PresentationFormat>
  <Paragraphs>172</Paragraphs>
  <Slides>28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Тема Office</vt:lpstr>
      <vt:lpstr>Презентация PowerPoint</vt:lpstr>
      <vt:lpstr>РОЖДЕНИЕ БУДУЩЕГО ПИСАТЕЛЯ</vt:lpstr>
      <vt:lpstr>СЕМЬЯ</vt:lpstr>
      <vt:lpstr>СЕМЬЯ Л.Н.ТОЛСТОГО</vt:lpstr>
      <vt:lpstr>ДЕТСТВО</vt:lpstr>
      <vt:lpstr>БРАТЬЯ ТОЛСТЫЕ</vt:lpstr>
      <vt:lpstr>ЖИЗНЬ В КАЗАНИ</vt:lpstr>
      <vt:lpstr>УЧЁБА</vt:lpstr>
      <vt:lpstr>ДОМ В ЯСНОЙ ПОЛЯНЕ</vt:lpstr>
      <vt:lpstr>ПЕРИОД ЮНОШЕСКОЙ ЖИЗНИ</vt:lpstr>
      <vt:lpstr>КАВКАЗ И КРЫМСКАЯ ВОЙНА</vt:lpstr>
      <vt:lpstr>ПОВЕСТЬ «ДЕТСТВО»</vt:lpstr>
      <vt:lpstr>ОБОРОНА СЕВАСТОПОЛЯ</vt:lpstr>
      <vt:lpstr>ЛИТЕРАТУРНАЯ ДЕЯТЕЛЬНОСТЬ ПЕРВОЙ ПОЛОВИНЫ 1850-Х Г.Г.</vt:lpstr>
      <vt:lpstr>ЛИТЕРАТУРНАЯ ДЕЯТЕЛЬНОСТЬ ВТОРОЙ ПОЛОВИНЫ 1850-Х Г.Г.</vt:lpstr>
      <vt:lpstr>ПЕДАГОГИЧЕСКАЯ ДЕЯТЕЛЬНОСТЬ</vt:lpstr>
      <vt:lpstr>ЖИЗНЕННАЯ И ТВОРЧЕСКАЯ ЗРЕЛОСТЬ  (1860-1870 г.г.)</vt:lpstr>
      <vt:lpstr>ЛИТЕРАТУРНАЯ ДЕЯТЕЛЬНОСТЬ 1880-1890 Г.Г.</vt:lpstr>
      <vt:lpstr>СЕМЕЙНАЯ ЖИЗНЬ</vt:lpstr>
      <vt:lpstr>СОФЬЯ АНДРЕЕВНА ТОЛСТАЯ (БЕРС)</vt:lpstr>
      <vt:lpstr>СЕМЬЯ Л.Н.ТОЛСТОГО</vt:lpstr>
      <vt:lpstr>СЕМЬЯ Л.Н. ТОЛСТОГО</vt:lpstr>
      <vt:lpstr>КНИГИ ДЛЯ ДЕТЕЙ</vt:lpstr>
      <vt:lpstr>ПОСЛЕДНИЕ ГОДЫ ЖИЗНИ</vt:lpstr>
      <vt:lpstr>ПОСЛЕДНИЕ ГОДЫ ЖИЗНИ</vt:lpstr>
      <vt:lpstr>СМЕРТЬ ПИСАТЕЛЯ</vt:lpstr>
      <vt:lpstr>Презентация PowerPoint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275</cp:revision>
  <dcterms:created xsi:type="dcterms:W3CDTF">2020-09-22T15:24:01Z</dcterms:created>
  <dcterms:modified xsi:type="dcterms:W3CDTF">2021-09-02T09:31:21Z</dcterms:modified>
</cp:coreProperties>
</file>