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367" r:id="rId3"/>
    <p:sldId id="352" r:id="rId4"/>
    <p:sldId id="375" r:id="rId5"/>
    <p:sldId id="365" r:id="rId6"/>
    <p:sldId id="366" r:id="rId7"/>
    <p:sldId id="368" r:id="rId8"/>
    <p:sldId id="374" r:id="rId9"/>
    <p:sldId id="370" r:id="rId10"/>
    <p:sldId id="371" r:id="rId11"/>
    <p:sldId id="372" r:id="rId12"/>
    <p:sldId id="385" r:id="rId13"/>
    <p:sldId id="376" r:id="rId14"/>
    <p:sldId id="387" r:id="rId15"/>
    <p:sldId id="388" r:id="rId16"/>
    <p:sldId id="377" r:id="rId17"/>
    <p:sldId id="389" r:id="rId18"/>
    <p:sldId id="390" r:id="rId19"/>
    <p:sldId id="379" r:id="rId20"/>
    <p:sldId id="391" r:id="rId21"/>
    <p:sldId id="380" r:id="rId22"/>
    <p:sldId id="392" r:id="rId23"/>
    <p:sldId id="384" r:id="rId24"/>
    <p:sldId id="381" r:id="rId25"/>
    <p:sldId id="382" r:id="rId26"/>
    <p:sldId id="383" r:id="rId27"/>
    <p:sldId id="386" r:id="rId28"/>
    <p:sldId id="35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9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3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1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2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31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8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90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00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5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4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6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3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74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97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92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49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0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63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6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4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6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5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5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4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04894" y="2739338"/>
            <a:ext cx="7756936" cy="340509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Л.Н.Толстой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(1828-1910 гг.)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7623" y="3382847"/>
            <a:ext cx="589960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47" y="2602361"/>
            <a:ext cx="3974013" cy="37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ПЕРИОД ЮНОШЕСКОЙ ЖИЗНИ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624942"/>
            <a:ext cx="3748314" cy="45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1624943"/>
            <a:ext cx="6619690" cy="4547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лета в деревне, осенью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1847 г.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уехал сначала в Москву, затем в Петербург, чтобы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кандидатские экзамены в университете. Образ его жизни в этот период часто менялся. Тогда же у него возникло серьезное желание писать и появились первые незавершенные художественные наброски.</a:t>
            </a:r>
          </a:p>
        </p:txBody>
      </p:sp>
    </p:spTree>
    <p:extLst>
      <p:ext uri="{BB962C8B-B14F-4D97-AF65-F5344CB8AC3E}">
        <p14:creationId xmlns:p14="http://schemas.microsoft.com/office/powerpoint/2010/main" val="33441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КАВКАЗ И КРЫМСКАЯ ВОЙНА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2021939"/>
            <a:ext cx="686788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1851 году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старшим  братом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Николаем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Л.Толстой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уезжает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Кавказ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действующую  армию,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добровольцем,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потом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младшим  артиллерийским офицером.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08" y="1523342"/>
            <a:ext cx="331311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«ДЕТСТВО»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9205" y="1867986"/>
            <a:ext cx="6293118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Кавказе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повесть "Детство" и отправил ее в журнал "Современник", не раскрыв своего имени. Литературный дебют сразу принес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Л.Н.Толстому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признание.</a:t>
            </a:r>
          </a:p>
        </p:txBody>
      </p:sp>
      <p:pic>
        <p:nvPicPr>
          <p:cNvPr id="8" name="Picture 2" descr="https://cdn.book24.ru/v2/ITD000000000227623/COVER/cover3d1__w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712" y="1359185"/>
            <a:ext cx="3282802" cy="5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ОБОРОНА СЕВАСТОПОЛЯ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1570939"/>
            <a:ext cx="68025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началом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русско-турецкой войны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подаёт докладную записку о переводе  его в Дунайскую армию. В качестве артиллерийского офицера четвёртого бастиона участвовал в обороне Севастополя.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Домой вернулся в конце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1855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 орденом святой Анны «За храбрость» и медалями «За защиту Севастополя».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041" y="1669677"/>
            <a:ext cx="3772039" cy="451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6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131" y="320657"/>
            <a:ext cx="12192000" cy="6558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ЛИТЕРАТУРНАЯ ДЕЯТЕЛЬНОСТЬ ПЕРВОЙ ПОЛОВИНЫ 1850-Х Г.Г.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1570939"/>
            <a:ext cx="498683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1852 год – повесть «Детство»,  напечатана в  «Современнике»,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   в нём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опубликованы  «Отрочество»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1854 г.) и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«Юность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(1856 г.).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1855 году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 работу над «Севастопольскими рассказами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nterkniga.net/app/files/2019/01/978-5-389-08483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55" y="2022582"/>
            <a:ext cx="2818253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ombook.ru/imgrab/0001/11900838_nviss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08" y="1523342"/>
            <a:ext cx="3130893" cy="43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131" y="320657"/>
            <a:ext cx="12192000" cy="6558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ЛИТЕРАТУРНАЯ ДЕЯТЕЛЬНОСТЬ ВТОРОЙ ПОЛОВИНЫ 1850-Х Г.Г.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303483"/>
            <a:ext cx="682974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Вернувшись из Севастополя,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окунулся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литературную среду Петербурга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1857 и 1860-61 годах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совершил заграничные путешествия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странам Европы.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не  нашёл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сердечного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успокоения.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1857 год – повести «Альберт»,  «Из записок князя Нехлюдова», рассказ «Люцерн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1859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рассказ «Три смерти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76457" y="2021940"/>
            <a:ext cx="4241044" cy="370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7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1921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ПЕДАГОГИЧЕСКАЯ ДЕЯТЕЛЬНОСТЬ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523343"/>
            <a:ext cx="639867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в 1849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начал занятия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крестьянскими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детьми.               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открыл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Ясной Поляне школу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1862 г. издал педагогический журнал "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Ясная Поляна",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детские книги для чтения.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1872 году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Л.Толстой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«Азбуку», которая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жизни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 издавалась 28 раз.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4047" y="1329589"/>
            <a:ext cx="2253004" cy="29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446" y="3440835"/>
            <a:ext cx="2281597" cy="30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261257"/>
            <a:ext cx="11712998" cy="7856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ЖИЗНЕННАЯ И ТВОРЧЕСКАЯ ЗРЕЛОСТЬ </a:t>
            </a:r>
            <a:br>
              <a:rPr lang="ru-RU" sz="3200" dirty="0" smtClean="0"/>
            </a:br>
            <a:r>
              <a:rPr lang="ru-RU" sz="3200" dirty="0" smtClean="0"/>
              <a:t>(1860-1870 </a:t>
            </a:r>
            <a:r>
              <a:rPr lang="ru-RU" sz="3200" dirty="0" err="1" smtClean="0"/>
              <a:t>г.г</a:t>
            </a:r>
            <a:r>
              <a:rPr lang="ru-RU" sz="3200" dirty="0" smtClean="0"/>
              <a:t>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1802673"/>
            <a:ext cx="643785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1863-69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«Война и мир»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1873-77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«Анна Каренина».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словам писателя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первом произведении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«мысль народная»,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втором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«мысль семейная».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Вскоре после публикации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оба  романа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переведены на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 языки.</a:t>
            </a:r>
          </a:p>
        </p:txBody>
      </p:sp>
      <p:pic>
        <p:nvPicPr>
          <p:cNvPr id="2050" name="Picture 2" descr="https://mmedia.ozone.ru/multimedia/1008803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21" y="1332411"/>
            <a:ext cx="4107180" cy="41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abirint.ru/rcimg/090b95e146b21f7b9f4d178faabc5878/1920x1080/comments_pic/1925/origin_2_435c0c586f3d0ede6ef0b2a1d57dcafd.jpg?15607725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05" y="3474719"/>
            <a:ext cx="2013266" cy="30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274320"/>
            <a:ext cx="11712998" cy="785607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ЛИТЕРАТУРНАЯ ДЕЯТЕЛЬНОСТЬ 1880-1890 Г.Г.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9269" y="1523343"/>
            <a:ext cx="689718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1889-х годов взгляды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искусство  существенно изменились. Он пришёл к выводу, что должен писать не «для господ», а для «Игнатов и их детей»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1889 -1899 гг.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«Воскресение»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1886 гг. –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«Смерть Ивана Ильича»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 – 1889 гг.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Крейцерова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соната»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1896 - 1904 гг. 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«Хаджи-Мурат»</a:t>
            </a:r>
          </a:p>
          <a:p>
            <a:pPr marL="274320" indent="-274320"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1903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«После бала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jiyuu.su/wp-content/uploads/kramskoj-portret-l-n-tolst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09" y="1523342"/>
            <a:ext cx="3880992" cy="48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СЕМЕЙНАЯ ЖИЗНЬ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75656" y="1730828"/>
            <a:ext cx="6466115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сентябре 1862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женился на восемнадцатилетней дочери врача Софье Андреевне Берс и сразу после венчания увез жену из Москвы в Ясную Поляну. За 17 лет совместной жизни у них родилось 13 детей. 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087" y="1485641"/>
            <a:ext cx="3477421" cy="48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РОЖДЕНИЕ БУДУЩЕГО ПИСАТЕЛЯ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134" y="1418838"/>
            <a:ext cx="7142204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 Лев Николаевич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1828 –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 гг. 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прозаик, драматург, публицист. Родился 9 сентября (по старому стилю 28 августа) в имении Ясная Поляна Тульской губернии. По происхождению принадлежал к древнейшим аристократическим фамилиям России. Получил домашнее образование и воспитание.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851" y="1337090"/>
            <a:ext cx="3226187" cy="28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1851" y="4432006"/>
            <a:ext cx="3331592" cy="20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87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393086"/>
            <a:ext cx="1127977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СОФЬЯ АНДРЕЕВНА ТОЛСТАЯ (БЕРС)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78130" y="2024742"/>
            <a:ext cx="524473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Софья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Андреевна в Ясной Поляне 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долгие годы становится  ключницей-экономкой, секретарём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мужа,  воспитателем детей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хранительницей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очага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mg-fotki.yandex.ru/get/233740/116075328.435/0_22d52b_d5eb6f4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84" y="1489164"/>
            <a:ext cx="3243656" cy="49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1921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Л.Н.ТОЛСТОГО</a:t>
            </a:r>
            <a:endParaRPr lang="ru-RU" sz="4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8900" y="1440245"/>
            <a:ext cx="7091255" cy="489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1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Л.Н. ТОЛСТОГО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1074" y="1386176"/>
            <a:ext cx="6113417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13-ти детей в живых остались семеро.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фото: Михаил, Лев Николаевич, Ванечка, Лев, Саша, Андрей, Татьяна, Софья Андреевна, Мария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Две утраты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особенно ощутимы: смерть последнего ребёнка Ванечки (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1895 г.)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любимой дочери писателя Марии (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 г.).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0010-007-Lev-Nikolaevich-Tolstoj-i-ego-semja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6916" y="1869507"/>
            <a:ext cx="5112990" cy="3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380023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КНИГИ ДЛЯ ДЕТЕЙ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7957" y="1557741"/>
            <a:ext cx="51283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своих произведениях он говорил, что человеком может называться только тот, кто трудится, кто делает добро другим людям, кто честно исполняет свой долг. 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64" y="2263824"/>
            <a:ext cx="5403130" cy="404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ГОДЫ ЖИЗНИ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13271" y="1685109"/>
            <a:ext cx="593166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с женой и детьми   были напряжёнными. Окончательно испортились после тайно написанного завещания, по которому семья лишалась права на литературное наследие писателя.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653" y="1387929"/>
            <a:ext cx="3904666" cy="49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ГОДЫ ЖИЗНИ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2331" y="1763486"/>
            <a:ext cx="583909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/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ночь с 27 на 28 октября 1910 года Лев Толстой тайно покинул родной дом и отправился на юг России, где предполагал остановиться у знакомых крестьян.</a:t>
            </a:r>
          </a:p>
          <a:p>
            <a:pPr algn="ctr"/>
            <a:r>
              <a:rPr lang="en-US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13727" y="2233749"/>
            <a:ext cx="4886153" cy="37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0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06149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9227" y="1606729"/>
            <a:ext cx="645958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доме начальника станции 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Астапово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ноября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1910 года в          6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 5 минут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(23) ноября 1910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похоронен в Ясной Поляне, на краю оврага в лесу, где в детстве он вместе с братом искал «зелёную палочку», хранившую секрет, как сделать всех людей счастливыми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818" y="2530532"/>
            <a:ext cx="4902936" cy="36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9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58401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2330" y="1688372"/>
            <a:ext cx="64987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свою жизнь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пополнял свои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высокообразованным человеком. В своих произведениях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говорил, что человеком может называться только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трудится,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делает добро другим людям, кто честно исполняет свой долг.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Стыдно,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недостойно человека жить чужим трудом.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14" y="1409247"/>
            <a:ext cx="438082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5394" y="769257"/>
            <a:ext cx="10920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Записать основные факты биографии </a:t>
            </a:r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 Прочитать главы из повести «Детство».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571875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60" y="1368455"/>
            <a:ext cx="683159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Сын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 Андреевича, Николай Ильич Толстой, участник Войны 1812 года, в 1820 году женился на Марии Николаевне Волконской, дочери генерала в отставке, приближённого Екатерины </a:t>
            </a:r>
            <a:r>
              <a:rPr lang="en-US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В семье родились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дети: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Николай,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Сергей,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Дмитрий,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 августа 1828 года) и 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Мария.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0173" y="3955352"/>
            <a:ext cx="2939884" cy="26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4229" y="1252341"/>
            <a:ext cx="2063901" cy="293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173" y="3988787"/>
            <a:ext cx="2939884" cy="26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Л.Н.ТОЛСТОГО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1379346"/>
            <a:ext cx="6734628" cy="50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457" y="2021941"/>
            <a:ext cx="1745885" cy="17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99607" y="2021940"/>
            <a:ext cx="580208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Лёвушке не было ещё и двух лет, когда умерла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мать.  Самым близким человеком стала дальняя родственница бабушки Пелагеи Николаевны, Татьяна Александровна Ергольская.</a:t>
            </a:r>
          </a:p>
        </p:txBody>
      </p:sp>
      <p:pic>
        <p:nvPicPr>
          <p:cNvPr id="6146" name="Picture 2" descr="https://fsd.multiurok.ru/html/2017/02/07/s_58997fa9ce358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r="28195" b="18871"/>
          <a:stretch/>
        </p:blipFill>
        <p:spPr bwMode="auto">
          <a:xfrm>
            <a:off x="8242663" y="1523342"/>
            <a:ext cx="3433354" cy="44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БРАТЬЯ ТОЛСТЫЕ</a:t>
            </a:r>
            <a:endParaRPr lang="ru-RU" sz="4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126" y="1717901"/>
            <a:ext cx="5989175" cy="42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1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ЖИЗНЬ В КАЗАНИ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1570939"/>
            <a:ext cx="647599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13 лет, семья переехала в Казань, в дом родственницы и опекунши детей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П.И.Юшковой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Живя в Казани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года готовился к поступлению в университет, в 17 лет он поступает туда. Лев Николаевич уже в то время знал 16 языков, много читал и изучал философию. </a:t>
            </a:r>
          </a:p>
        </p:txBody>
      </p:sp>
      <p:pic>
        <p:nvPicPr>
          <p:cNvPr id="7170" name="Picture 2" descr="https://e-libra.ru/files/books/2017/11/26/379809/i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65" y="1407947"/>
            <a:ext cx="3665521" cy="50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УЧЁБА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3259" y="1841863"/>
            <a:ext cx="621474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1844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Л.Толстой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поступает в Казанский Университет. Год он посещает занятия на философском факультете (отделение арабско-турецкой словесности) и два года на юридическом.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1847 году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оставил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80" y="1523342"/>
            <a:ext cx="3887787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ДОМ В ЯСНОЙ ПОЛЯНЕ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72" y="1383847"/>
            <a:ext cx="7416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</TotalTime>
  <Words>1205</Words>
  <Application>Microsoft Office PowerPoint</Application>
  <PresentationFormat>Широкоэкранный</PresentationFormat>
  <Paragraphs>172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РОЖДЕНИЕ БУДУЩЕГО ПИСАТЕЛЯ</vt:lpstr>
      <vt:lpstr>СЕМЬЯ</vt:lpstr>
      <vt:lpstr>СЕМЬЯ Л.Н.ТОЛСТОГО</vt:lpstr>
      <vt:lpstr>ДЕТСТВО</vt:lpstr>
      <vt:lpstr>БРАТЬЯ ТОЛСТЫЕ</vt:lpstr>
      <vt:lpstr>ЖИЗНЬ В КАЗАНИ</vt:lpstr>
      <vt:lpstr>УЧЁБА</vt:lpstr>
      <vt:lpstr>ДОМ В ЯСНОЙ ПОЛЯНЕ</vt:lpstr>
      <vt:lpstr>ПЕРИОД ЮНОШЕСКОЙ ЖИЗНИ</vt:lpstr>
      <vt:lpstr>КАВКАЗ И КРЫМСКАЯ ВОЙНА</vt:lpstr>
      <vt:lpstr>ПОВЕСТЬ «ДЕТСТВО»</vt:lpstr>
      <vt:lpstr>ОБОРОНА СЕВАСТОПОЛЯ</vt:lpstr>
      <vt:lpstr>ЛИТЕРАТУРНАЯ ДЕЯТЕЛЬНОСТЬ ПЕРВОЙ ПОЛОВИНЫ 1850-Х Г.Г.</vt:lpstr>
      <vt:lpstr>ЛИТЕРАТУРНАЯ ДЕЯТЕЛЬНОСТЬ ВТОРОЙ ПОЛОВИНЫ 1850-Х Г.Г.</vt:lpstr>
      <vt:lpstr>ПЕДАГОГИЧЕСКАЯ ДЕЯТЕЛЬНОСТЬ</vt:lpstr>
      <vt:lpstr>ЖИЗНЕННАЯ И ТВОРЧЕСКАЯ ЗРЕЛОСТЬ  (1860-1870 г.г.)</vt:lpstr>
      <vt:lpstr>ЛИТЕРАТУРНАЯ ДЕЯТЕЛЬНОСТЬ 1880-1890 Г.Г.</vt:lpstr>
      <vt:lpstr>СЕМЕЙНАЯ ЖИЗНЬ</vt:lpstr>
      <vt:lpstr>СОФЬЯ АНДРЕЕВНА ТОЛСТАЯ (БЕРС)</vt:lpstr>
      <vt:lpstr>СЕМЬЯ Л.Н.ТОЛСТОГО</vt:lpstr>
      <vt:lpstr>СЕМЬЯ Л.Н. ТОЛСТОГО</vt:lpstr>
      <vt:lpstr>КНИГИ ДЛЯ ДЕТЕЙ</vt:lpstr>
      <vt:lpstr>ПОСЛЕДНИЕ ГОДЫ ЖИЗНИ</vt:lpstr>
      <vt:lpstr>ПОСЛЕДНИЕ ГОДЫ ЖИЗНИ</vt:lpstr>
      <vt:lpstr>СМЕРТЬ ПИСАТЕЛЯ</vt:lpstr>
      <vt:lpstr>Презентация PowerPoint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275</cp:revision>
  <dcterms:created xsi:type="dcterms:W3CDTF">2020-09-22T15:24:01Z</dcterms:created>
  <dcterms:modified xsi:type="dcterms:W3CDTF">2021-09-02T09:31:21Z</dcterms:modified>
</cp:coreProperties>
</file>