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25" r:id="rId3"/>
    <p:sldId id="334" r:id="rId4"/>
    <p:sldId id="351" r:id="rId5"/>
    <p:sldId id="352" r:id="rId6"/>
    <p:sldId id="359" r:id="rId7"/>
    <p:sldId id="360" r:id="rId8"/>
    <p:sldId id="361" r:id="rId9"/>
    <p:sldId id="353" r:id="rId10"/>
    <p:sldId id="354" r:id="rId11"/>
    <p:sldId id="355" r:id="rId12"/>
    <p:sldId id="356" r:id="rId13"/>
    <p:sldId id="358" r:id="rId14"/>
    <p:sldId id="362" r:id="rId15"/>
    <p:sldId id="363" r:id="rId16"/>
    <p:sldId id="364" r:id="rId17"/>
    <p:sldId id="357" r:id="rId18"/>
    <p:sldId id="365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5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71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561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155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355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23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623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5719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428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187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285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669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052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2811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7514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8572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0858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927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048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629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374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728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787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56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700149"/>
            <a:ext cx="6820135" cy="211243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С.Т. Аксаков.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«Очерк зимнего дня»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50452" y="292382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 descr="C:\Documents and Settings\Администратор\Мои документы\117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8486703" y="2459029"/>
            <a:ext cx="3096383" cy="40005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1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ОСОБЕННОСТИ ОЧЕРКА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00890" y="1420393"/>
            <a:ext cx="11081358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документальность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достоверность фактов;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описания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наблюдения в очерке складывается из наблюдений рассказчика, который сопоставляет или противопоставляет события, объединяя их одной темой;</a:t>
            </a:r>
          </a:p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очерк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свободную композицию, которая строится рассказчиком; </a:t>
            </a:r>
          </a:p>
          <a:p>
            <a:pPr>
              <a:defRPr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очерк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включать в себя описания портрета, интерьера, пейзажа, повествовать о поступках и действиях персонажа</a:t>
            </a:r>
          </a:p>
        </p:txBody>
      </p:sp>
      <p:pic>
        <p:nvPicPr>
          <p:cNvPr id="11" name="Picture 2" descr="G:\Уроки лит-ры\Иллюстративная база\О природе\Деревня, избы\53625889_Sharojkin_Gennady_Derevenskie_krishi.jpg"/>
          <p:cNvPicPr>
            <a:picLocks noChangeAspect="1" noChangeArrowheads="1"/>
          </p:cNvPicPr>
          <p:nvPr/>
        </p:nvPicPr>
        <p:blipFill>
          <a:blip r:embed="rId3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8" b="3207"/>
          <a:stretch>
            <a:fillRect/>
          </a:stretch>
        </p:blipFill>
        <p:spPr bwMode="auto">
          <a:xfrm>
            <a:off x="4628774" y="4215510"/>
            <a:ext cx="3025590" cy="227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60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ХАРАКТЕРНЫЕ ЧЕРТЫ ОЧЕРКА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00890" y="1420393"/>
            <a:ext cx="11393886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Малая повествовательная форма.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реальных событий, происходящих с реальными людьми.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– актуальные общественные проблемы.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Несёт в себе социальную пользу, разрешая спорные ситуации и вопросы.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Документальность.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Красота художественного стиля. Эмоциональность и образность.</a:t>
            </a:r>
          </a:p>
        </p:txBody>
      </p:sp>
      <p:pic>
        <p:nvPicPr>
          <p:cNvPr id="11" name="Picture 3" descr="G:\Уроки лит-ры\Иллюстративная база\О природе\Зима\15238545_SCHerbakov_B.jpg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" r="7037" b="3448"/>
          <a:stretch>
            <a:fillRect/>
          </a:stretch>
        </p:blipFill>
        <p:spPr bwMode="auto">
          <a:xfrm>
            <a:off x="3962637" y="3743567"/>
            <a:ext cx="3782869" cy="282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63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ВИДЫ ОЧЕРКОВ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2202071"/>
            <a:ext cx="4208929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Проблемный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портретный;</a:t>
            </a: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путевой;</a:t>
            </a: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дневниковый;  </a:t>
            </a: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биографический; </a:t>
            </a: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пейзажный.</a:t>
            </a:r>
          </a:p>
        </p:txBody>
      </p:sp>
      <p:pic>
        <p:nvPicPr>
          <p:cNvPr id="9" name="Picture 2" descr="G:\Уроки лит-ры\Иллюстративная база\О природе\Зима\russianmotives42.jpg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3" b="70"/>
          <a:stretch>
            <a:fillRect/>
          </a:stretch>
        </p:blipFill>
        <p:spPr bwMode="auto">
          <a:xfrm>
            <a:off x="5896472" y="1740565"/>
            <a:ext cx="5785776" cy="433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68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«ОЧЕРК ЗИМНЕГО ДНЯ»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94329"/>
            <a:ext cx="4370295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через 45 лет писатель вспомнил прошедшее? (Его поразили события того времени: необыкновенная зима, губительные для людей и скота холода, болезни.)</a:t>
            </a:r>
          </a:p>
        </p:txBody>
      </p:sp>
      <p:pic>
        <p:nvPicPr>
          <p:cNvPr id="9" name="Picture 2" descr="https://img-fotki.yandex.ru/get/194550/29294173.19d/0_f0184_508e3ec9_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306" y="1846311"/>
            <a:ext cx="5555481" cy="366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89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АНАЛИЗ ПРОИЗВЕДЕНИЯ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94329"/>
            <a:ext cx="545950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Какую же цель ставил автор, когда писал свой очерк?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(Рассказать о необыкновенной зиме, поделиться своими наблюдениями, своими чувствами и переживаниями, показать жизнь природы.)</a:t>
            </a:r>
          </a:p>
        </p:txBody>
      </p:sp>
      <p:pic>
        <p:nvPicPr>
          <p:cNvPr id="9" name="Picture 2" descr="E:\Разные материалы\Архив фотографий\анимация. к зиме\0_7dc0e_e6d7386a_L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670" y="1702715"/>
            <a:ext cx="4708059" cy="3531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88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АНАЛИЗ ПРОИЗВЕДЕНИЯ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94329"/>
            <a:ext cx="545950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и прочитайте в тексте предложения, которые помогут вам ответить на вопрос.</a:t>
            </a:r>
          </a:p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 трудом пробивали проруби на пруду. Корма выходило втрое против обыкновенного, и крестьяне начали охать и бояться… Все молились о снеге.»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"/>
          <a:stretch>
            <a:fillRect/>
          </a:stretch>
        </p:blipFill>
        <p:spPr bwMode="auto">
          <a:xfrm>
            <a:off x="6659711" y="1856455"/>
            <a:ext cx="5208235" cy="390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786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АНАЛИЗ ПРОИЗВЕДЕНИЯ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94329"/>
            <a:ext cx="4881283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Жанровые особенности:</a:t>
            </a:r>
          </a:p>
          <a:p>
            <a:pPr marL="457200" indent="-457200">
              <a:buFontTx/>
              <a:buChar char="-"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достоверны, описания и наблюдения рассказчика изложены в свободной композиции.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5210" y="1856455"/>
            <a:ext cx="5512291" cy="4134218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3338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КОМПОЗИЦИЯ ОЧЕРКА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49639031"/>
              </p:ext>
            </p:extLst>
          </p:nvPr>
        </p:nvGraphicFramePr>
        <p:xfrm>
          <a:off x="1008529" y="1405544"/>
          <a:ext cx="10673719" cy="518636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468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4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5172"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Экспозиция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400" b="0" i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Экспозиция слилась с завязкой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185">
                <a:tc>
                  <a:txBody>
                    <a:bodyPr/>
                    <a:lstStyle/>
                    <a:p>
                      <a:r>
                        <a:rPr lang="ru-RU" sz="2400" b="0" i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Завязка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400" b="0" i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Описание сильного мороза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5351"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Развитие действия</a:t>
                      </a:r>
                    </a:p>
                    <a:p>
                      <a:endParaRPr lang="ru-RU" sz="2400" b="0" i="0" kern="12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sz="2400" b="0" i="0" kern="12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24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400" b="0" i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«…холод, простуды, нехватка корма, стали бить лишнюю скотину, что привело к большим заболеваниям…»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522"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Кульминация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400" b="0" i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 «Все молились о снеге»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62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Развязка</a:t>
                      </a:r>
                    </a:p>
                    <a:p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400" b="0" i="1" kern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Описание падающего снега, состояния автора и крестьян и описание рассвета, проснувшейся деревни, умиротворенного состояния автора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03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43551"/>
            <a:ext cx="12048565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КОНФЛИКТ В ЛИТЕРАТУРНОМ ПРОИЗВЕДЕНИИ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2202071"/>
            <a:ext cx="5056095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Конфликт – это разногласие, противоречие, столкновение, острая борьба, воплощённые в сюжете литературного произведения.</a:t>
            </a:r>
          </a:p>
        </p:txBody>
      </p:sp>
      <p:pic>
        <p:nvPicPr>
          <p:cNvPr id="9" name="Picture 2" descr="E:\Разные материалы\Архив фотографий\НОВЫЙ ГОД\589-foret-sous-la-neige-WallFiz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566" y="1694329"/>
            <a:ext cx="4516371" cy="422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84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43551"/>
            <a:ext cx="12048565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КОНФЛИКТ В «ОЧЕРКЕ ЗИМНЕГО ДНЯ»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94329"/>
            <a:ext cx="5459506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ли в данном очерке конфликт персонажей?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друг другу противостоит в этом произведении?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(Люди и природа, зима).</a:t>
            </a:r>
          </a:p>
        </p:txBody>
      </p:sp>
      <p:pic>
        <p:nvPicPr>
          <p:cNvPr id="9" name="Picture 2" descr="https://klike.net/uploads/posts/2019-09/1568713157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938" y="1694328"/>
            <a:ext cx="4743199" cy="424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1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837222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1. Абрамцево.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2. История создания очерка.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3. Очерк как литературный жанр.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4. Особенности и характерные черты очерка.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5. Анализ произведения.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6. Композиция очерка.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7. Автор-рассказчик.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8. Средства художественной выразительности.</a:t>
            </a: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873" y="3824154"/>
            <a:ext cx="2179651" cy="204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43551"/>
            <a:ext cx="12048565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КОНФЛИКТ В «ОЧЕРКЕ ЗИМНЕГО ДНЯ»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2202071"/>
            <a:ext cx="4975412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 природы нет плохой погоды».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очерков характерна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ослабленность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невыраженность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конфликта.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121" y="1405543"/>
            <a:ext cx="5414719" cy="4775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53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43551"/>
            <a:ext cx="12048565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ПРИРОДА РОДНОЙ ЗЕМЛИ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94329"/>
            <a:ext cx="545950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«Очерк зимнего дня» – далеко не первый очерк С.Т. Аксакова.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«Собирание бабочек», «Записки ружейного охотника», «Записки об уженье рыбы», «Буран».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всех этих произведениях описывается жизнь природы, все они о природе родной земли автора.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149" y="1549936"/>
            <a:ext cx="5114959" cy="468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25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43551"/>
            <a:ext cx="12048565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АВТОР-РАССКАЗЧИК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94329"/>
            <a:ext cx="545950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Страстный охотник, тонко чувствует красоту (об этом говорит его прогулка по снежному саду и то, как он встречает рассвет.</a:t>
            </a:r>
          </a:p>
        </p:txBody>
      </p:sp>
      <p:pic>
        <p:nvPicPr>
          <p:cNvPr id="9" name="Picture 2" descr="C:\Documents and Settings\Администратор\Мои документы\117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7853083" y="1694329"/>
            <a:ext cx="3582086" cy="4628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1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2385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43551"/>
            <a:ext cx="12048565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АВТОР-РАССКАЗЧИК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94329"/>
            <a:ext cx="5459506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сопереживает страданиям людей.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«Болезни, безветрие, бесснежие», «сочувствуя общему желанию, я радовался снегу»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7655177" y="1307359"/>
            <a:ext cx="4127848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04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43551"/>
            <a:ext cx="12048565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СРЕДСТВА ХУДОЖЕСТВЕННОЙ ВЫРАЗИТЕЛЬНОСТИ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694329"/>
            <a:ext cx="578223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Олицетворение: «Солнце вставало и ложилось», «месяц ходил по небу…», «солнечные лучи осыпали блеском», «снег белым мраком одевал землю».</a:t>
            </a:r>
          </a:p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Эпитеты: «Воздух сух, тонок, жгуч, пронзителен», «порхающие снежинки», «пухлая белая туча», «поразительная тишина», «благодатный снег» </a:t>
            </a:r>
          </a:p>
        </p:txBody>
      </p:sp>
      <p:pic>
        <p:nvPicPr>
          <p:cNvPr id="9" name="Shape 206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1400" y="1856455"/>
            <a:ext cx="4443412" cy="3845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088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43551"/>
            <a:ext cx="12048565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СРЕДСТВА ХУДОЖЕСТВЕННОЙ ВЫРАЗИТЕЛЬНОСТИ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1856455"/>
            <a:ext cx="4504765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Сравнения: «Солнечные лучи скользили блеском алмазных лучей…», «небеса разверзлись, рассыпались снежным пухом».</a:t>
            </a:r>
          </a:p>
        </p:txBody>
      </p:sp>
      <p:pic>
        <p:nvPicPr>
          <p:cNvPr id="9" name="Shape 196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856455"/>
            <a:ext cx="5442858" cy="3542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645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ЗАДАНИЕ ДЛЯ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313" y="1498818"/>
            <a:ext cx="121015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1.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вопросы: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В чём видит писатель красоту зимней природы?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Как описана картина раннего зимнего утра?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Почему крестьянин с радостью встречает 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снег?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498" y="3807142"/>
            <a:ext cx="2564754" cy="246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АБРАМЦЕВО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0891" y="1345474"/>
            <a:ext cx="512064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Друзьями Аксакова были писатели Н. В. Гоголь и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С. Тургенев, историк М. П. Погодин, актер М. С. 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Щепкин и другие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знаменитые современники. В конце 1843 г., после долгих поисков подходящей подмосковной усадьбы, Аксаков приобрел Абрамцево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Картинки по запросу абрамцево усадьб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3650" y="1920342"/>
            <a:ext cx="5653754" cy="3696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Documents and Settings\Администратор\Мои документы\0_3dd80_b6073eef_-1-L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6201826" y="1962105"/>
            <a:ext cx="5990174" cy="33784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00891" y="1345474"/>
            <a:ext cx="512064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Абрамцеве Аксаков сложился как писатель и создал свои лучшие литературные произведения: «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Записки об уженье рыбы» (1847),автобиографические повести «Семейная хроника» (1856) и «Детские годы Багрова-внука», сказку «Аленький цветочек» (обе – 1858).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Аксакове Абрамцево посещали Гоголь, Тургенев, Погодин, Щепкин и другие друзья писателя. </a:t>
            </a:r>
          </a:p>
        </p:txBody>
      </p:sp>
    </p:spTree>
    <p:extLst>
      <p:ext uri="{BB962C8B-B14F-4D97-AF65-F5344CB8AC3E}">
        <p14:creationId xmlns:p14="http://schemas.microsoft.com/office/powerpoint/2010/main" val="399899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«ЗИМА В АБРАМЦЕВО»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" descr="C:\Documents and Settings\Администратор\Мои документы\0008-008-Zima-v-Abramtsevo.jpg"/>
          <p:cNvPicPr>
            <a:picLocks noChangeAspect="1" noChangeArrowheads="1"/>
          </p:cNvPicPr>
          <p:nvPr/>
        </p:nvPicPr>
        <p:blipFill>
          <a:blip r:embed="rId3">
            <a:lum bright="-10000" contrast="10000"/>
          </a:blip>
          <a:srcRect l="23958" t="4166" r="25000" b="9722"/>
          <a:stretch>
            <a:fillRect/>
          </a:stretch>
        </p:blipFill>
        <p:spPr bwMode="auto">
          <a:xfrm>
            <a:off x="4219527" y="1405543"/>
            <a:ext cx="3961770" cy="5012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141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 r="1905" b="5316"/>
          <a:stretch>
            <a:fillRect/>
          </a:stretch>
        </p:blipFill>
        <p:spPr bwMode="auto">
          <a:xfrm>
            <a:off x="7974344" y="1405543"/>
            <a:ext cx="3707904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237128" y="1990164"/>
            <a:ext cx="5459507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декабре 1858 г. тяжело больной, почти полностью ослепший С.Т. Аксаков лежал на смертном одре. Жить оставалось не более полугода. В минуты, когда мучительная болезнь несколько отступала, он переносился мыслями в свои лучшие годы, в блаженное детство, юность.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7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78225" y="1532965"/>
            <a:ext cx="605117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Именно в такой момент вспомнился ему один из прекрасных зимних дней его молодости. Сам он писать уже не мог, а потому надиктовал дочери, Вере Аксаковой, этот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небольшой рассказ, 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котором ничего существенного не происходит: просто описывается зимний день, рассказывается как идёт снег. Но в это короткое повествование Аксаков вложил всю свою душу и огромную любовь к Родине. Как оказалось, это было его последнее произведение, лебединая песнь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F:\времена года природа\зима\фото зима\48-0-3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1663" y="1856455"/>
            <a:ext cx="4570585" cy="42619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881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«ОЧЕРК ЗИМНЕГО ДНЯ»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48870" y="2202071"/>
            <a:ext cx="4343401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произведения передает жанр и тему.</a:t>
            </a:r>
          </a:p>
          <a:p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 – очерк.</a:t>
            </a:r>
          </a:p>
        </p:txBody>
      </p:sp>
      <p:pic>
        <p:nvPicPr>
          <p:cNvPr id="9" name="Picture 11" descr="Зима в Михайловск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920" y="2094494"/>
            <a:ext cx="5419727" cy="329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61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ОЧЕРК КАК ЛИТЕРАТУРНЫЙ ЖАНР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1113125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00890" y="1420393"/>
            <a:ext cx="1139388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</a:rPr>
              <a:t>ОЧЕРК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</a:rPr>
              <a:t>- литературный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</a:rPr>
              <a:t>жанр, отличительным признаком которого является художественное описание по преимуществу единичных явлений действительности, осмысленных автором в их типичности. Основной признак очерка – писание с натуры.</a:t>
            </a:r>
          </a:p>
        </p:txBody>
      </p:sp>
      <p:pic>
        <p:nvPicPr>
          <p:cNvPr id="9" name="Picture 2" descr="C:\Users\Настасья\Downloads\0a336937e332836981e74a4dce1e9749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36" y="3034781"/>
            <a:ext cx="5307106" cy="353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81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6415</TotalTime>
  <Words>1042</Words>
  <Application>Microsoft Office PowerPoint</Application>
  <PresentationFormat>Широкоэкранный</PresentationFormat>
  <Paragraphs>199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ПЛАН  УРОКА</vt:lpstr>
      <vt:lpstr> АБРАМЦЕВО</vt:lpstr>
      <vt:lpstr>Презентация PowerPoint</vt:lpstr>
      <vt:lpstr>«ЗИМА В АБРАМЦЕВО»</vt:lpstr>
      <vt:lpstr>ИСТОРИЯ СОЗДАНИЯ</vt:lpstr>
      <vt:lpstr>ИСТОРИЯ СОЗДАНИЯ</vt:lpstr>
      <vt:lpstr>«ОЧЕРК ЗИМНЕГО ДНЯ»</vt:lpstr>
      <vt:lpstr>ОЧЕРК КАК ЛИТЕРАТУРНЫЙ ЖАНР</vt:lpstr>
      <vt:lpstr>ОСОБЕННОСТИ ОЧЕРКА</vt:lpstr>
      <vt:lpstr>ХАРАКТЕРНЫЕ ЧЕРТЫ ОЧЕРКА</vt:lpstr>
      <vt:lpstr>ВИДЫ ОЧЕРКОВ</vt:lpstr>
      <vt:lpstr>«ОЧЕРК ЗИМНЕГО ДНЯ»</vt:lpstr>
      <vt:lpstr>АНАЛИЗ ПРОИЗВЕДЕНИЯ</vt:lpstr>
      <vt:lpstr>АНАЛИЗ ПРОИЗВЕДЕНИЯ</vt:lpstr>
      <vt:lpstr>АНАЛИЗ ПРОИЗВЕДЕНИЯ</vt:lpstr>
      <vt:lpstr>КОМПОЗИЦИЯ ОЧЕРКА</vt:lpstr>
      <vt:lpstr>КОНФЛИКТ В ЛИТЕРАТУРНОМ ПРОИЗВЕДЕНИИ</vt:lpstr>
      <vt:lpstr>КОНФЛИКТ В «ОЧЕРКЕ ЗИМНЕГО ДНЯ»</vt:lpstr>
      <vt:lpstr>КОНФЛИКТ В «ОЧЕРКЕ ЗИМНЕГО ДНЯ»</vt:lpstr>
      <vt:lpstr>ПРИРОДА РОДНОЙ ЗЕМЛИ</vt:lpstr>
      <vt:lpstr>АВТОР-РАССКАЗЧИК</vt:lpstr>
      <vt:lpstr>АВТОР-РАССКАЗЧИК</vt:lpstr>
      <vt:lpstr>СРЕДСТВА ХУДОЖЕСТВЕННОЙ ВЫРАЗИТЕЛЬНОСТИ</vt:lpstr>
      <vt:lpstr>СРЕДСТВА ХУДОЖЕСТВЕННОЙ ВЫРАЗИТЕЛЬНОСТИ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286</cp:revision>
  <dcterms:created xsi:type="dcterms:W3CDTF">2020-09-22T15:24:01Z</dcterms:created>
  <dcterms:modified xsi:type="dcterms:W3CDTF">2021-02-11T14:16:53Z</dcterms:modified>
</cp:coreProperties>
</file>