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325" r:id="rId3"/>
    <p:sldId id="374" r:id="rId4"/>
    <p:sldId id="400" r:id="rId5"/>
    <p:sldId id="382" r:id="rId6"/>
    <p:sldId id="401" r:id="rId7"/>
    <p:sldId id="402" r:id="rId8"/>
    <p:sldId id="403" r:id="rId9"/>
    <p:sldId id="404" r:id="rId10"/>
    <p:sldId id="405" r:id="rId11"/>
    <p:sldId id="384" r:id="rId12"/>
    <p:sldId id="408" r:id="rId13"/>
    <p:sldId id="406" r:id="rId14"/>
    <p:sldId id="407" r:id="rId15"/>
    <p:sldId id="409" r:id="rId16"/>
    <p:sldId id="410" r:id="rId17"/>
    <p:sldId id="411" r:id="rId18"/>
    <p:sldId id="413" r:id="rId19"/>
    <p:sldId id="414" r:id="rId20"/>
    <p:sldId id="415" r:id="rId21"/>
    <p:sldId id="412" r:id="rId22"/>
    <p:sldId id="416" r:id="rId23"/>
    <p:sldId id="39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01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08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4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65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84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4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22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60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53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8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21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38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0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8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5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1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4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2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2471432"/>
            <a:ext cx="7463117" cy="410785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.А.Вяземский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(1792-1878)</a:t>
            </a: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6370" y="3295781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66791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4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11" y="2442830"/>
            <a:ext cx="3006078" cy="413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ПОЛОЖЕНИЕ В ВЫСШИХ КРУГАХ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99571"/>
            <a:ext cx="769207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ранней молодости Пётр Вяземский остался единственным наследником большого состояния и занял блестящее положение в высших кругах столичного дворянства. Его сводная сестра, побочная дочь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А.И.Вяземского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 (носившая фамилию Колыванова) в 1804 г. стала второй женой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Н.М.Карамзина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благодаря чему Пётр с ранних лет вошёл в среду московских литераторов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карамзинского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круга.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034" y="1407231"/>
            <a:ext cx="3631900" cy="496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ВОЙНА 1812 ГОДА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8972" y="1725748"/>
            <a:ext cx="715554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/>
              </a:rPr>
              <a:t>В молодости участвовал в Отечественной войне с Наполеоном, добровольцем вступил в народное ополчение и принимал участие в Бородинском сражении в чине поручика. На поле боя спас раненого генерала </a:t>
            </a:r>
            <a:r>
              <a:rPr lang="ru-RU" sz="2800" dirty="0" err="1" smtClean="0">
                <a:solidFill>
                  <a:srgbClr val="002060"/>
                </a:solidFill>
                <a:latin typeface="Arial"/>
              </a:rPr>
              <a:t>А.Н.Бахметева</a:t>
            </a:r>
            <a:r>
              <a:rPr lang="ru-RU" sz="2800" dirty="0">
                <a:solidFill>
                  <a:srgbClr val="002060"/>
                </a:solidFill>
                <a:latin typeface="Arial"/>
              </a:rPr>
              <a:t>, за что получил орден Святого </a:t>
            </a:r>
            <a:r>
              <a:rPr lang="ru-RU" sz="2800" dirty="0" smtClean="0">
                <a:solidFill>
                  <a:srgbClr val="002060"/>
                </a:solidFill>
                <a:latin typeface="Arial"/>
              </a:rPr>
              <a:t>Владимира</a:t>
            </a:r>
            <a:r>
              <a:rPr lang="ru-RU" sz="2800" dirty="0">
                <a:solidFill>
                  <a:srgbClr val="002060"/>
                </a:solidFill>
                <a:latin typeface="Arial"/>
              </a:rPr>
              <a:t> </a:t>
            </a:r>
            <a:endParaRPr lang="ru-RU" sz="2800" dirty="0" smtClean="0">
              <a:solidFill>
                <a:srgbClr val="002060"/>
              </a:solidFill>
              <a:latin typeface="Arial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/>
              </a:rPr>
              <a:t>4-й </a:t>
            </a:r>
            <a:r>
              <a:rPr lang="ru-RU" sz="2800" dirty="0">
                <a:solidFill>
                  <a:srgbClr val="002060"/>
                </a:solidFill>
                <a:latin typeface="Arial"/>
              </a:rPr>
              <a:t>степени с бантом.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154" y="1486262"/>
            <a:ext cx="3641094" cy="482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1812 ГОД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3261" y="1712685"/>
            <a:ext cx="678530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год, запечатлённый кровью, </a:t>
            </a:r>
            <a:b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под заревом Кремля, </a:t>
            </a:r>
            <a:b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Пылая местью и любовью, </a:t>
            </a:r>
            <a:b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Восстала русская земля, </a:t>
            </a:r>
            <a:b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Когда,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принёсши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безусловно </a:t>
            </a:r>
            <a:b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жертвы на алтарь родной, </a:t>
            </a:r>
            <a:b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Единодушно, поголовно </a:t>
            </a:r>
            <a:b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 пошёл на смертный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бой».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П.А.Вяземский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баграти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12809" y="1862814"/>
            <a:ext cx="4104692" cy="38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7659" y="1420294"/>
            <a:ext cx="630384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 лет Пётр Вяземский женился на Вере Фёдоровне Гагариной, с которой прожил 67 лет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них было пятеро детей: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(1813 –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1849 гг.), Прасковья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(1817 –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1835 гг.),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 (1818 –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1825 гг.), Павел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(1820 –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1880 гг.),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Надежда (1822 –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1840 гг.). Павел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Петрович Вяземский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отца пережил только Павел, да и то всего лишь на 2 года.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Вяземская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46" y="1328853"/>
            <a:ext cx="3938142" cy="51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ОДИН ИЗ ПЕРСПЕКТИВНЫХ ПОЭТОВ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7532" y="1468843"/>
            <a:ext cx="789577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1813—1817 гг. Вяземский — один из самых перспективных молодых поэтов России.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Он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выступает в самых разных жанрах — от эпиграммы и дружеского послания до басни и сатирических куплетов, вступает в литературное общество «Арзамас», заводит множество дружеских связей в литературных кругах, находится в постоянном личном и творческом контакте с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В.А.Жуковским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К.Н.Батюшковым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В.Л.Пушкиным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09" y="1442718"/>
            <a:ext cx="3025032" cy="477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ОСНОВНЫЕ ПЕРИОДЫ ЖИЗНИ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1"/>
            <a:ext cx="769207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1817-1819 гг. – переводчик при императорском комиссаре в Царстве Польском;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1819 г.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коллежский советник (гражданский чин, соответствовал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чину армейского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полковника);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1821 - 1828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– в опале, под тайным надзором;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1830 г.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принят на должность чиновника особых поручений при министерстве финансов. Переезжает в Петербург.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8466" r="49842" b="12169"/>
          <a:stretch/>
        </p:blipFill>
        <p:spPr bwMode="auto">
          <a:xfrm>
            <a:off x="8244114" y="1407231"/>
            <a:ext cx="3594099" cy="484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ОСНОВНЫЕ ПЕРИОДЫ ЖИЗНИ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4" y="1858124"/>
            <a:ext cx="676365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1833 -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1846 гг.- вице-директор департамента внешней торговли;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1846 – 1853 гг. – управляющий Главного Заёмного Банка;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1853 -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1855 гг. – член совета при министре финансов;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1856 -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1858 гг.- возглавлял Главное управление цензуры;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1858 г.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ушёл в отставку.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" t="17332" r="50842" b="14906"/>
          <a:stretch/>
        </p:blipFill>
        <p:spPr bwMode="auto">
          <a:xfrm>
            <a:off x="7763390" y="1858124"/>
            <a:ext cx="3918858" cy="399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0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ПОЭЗИЯ </a:t>
            </a:r>
            <a:r>
              <a:rPr lang="ru-RU" sz="4400" dirty="0" smtClean="0"/>
              <a:t>П.А.ВЯЗЕМСКОГО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4" y="1407232"/>
            <a:ext cx="756194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Поэзия Вяземского представлена в основном малыми жанрами, это элегии, короткие стихотворения, послания. Есть в копилке его творчества и эпиграммы, и стихи о любви к Родине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Шуточные произведения высмеивали различные пороки, а стихи, написанные во время путешествий, явились отражением этой темы. Поздние стихотворения – это размышления о жизни и смерти, об одиночестве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https://mvoznesenie.ru/wp-content/uploads/2018/03/IMG_1050-000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29" y="1632677"/>
            <a:ext cx="3761467" cy="43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ПРОИЗВЕДЕНИЯ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7446" y="1407232"/>
            <a:ext cx="732283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1820 году было написано стихотворение «Негодование», изобличающее самодержавие. Пребывая в Польше, поэт вдохновился ее политической системой правления и, по возвращению в Россию решил обсудить этот вопрос с Александром I. Император принял Вяземского, но менять консервативную политику отказался. Протестом этому послужило написание «Негодования».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://2.bp.blogspot.com/-STdggBZawlo/VNS7Gi_w5FI/AAAAAAAATJ0/edO95RIbAkM/s1600/%D0%B2%D1%8F%D0%B7%D0%B5%D0%BC%D1%81%D0%BA%D0%B8%D0%B9%2B%D0%BF%D1%91%D1%82%D1%80%2B%D0%B0%D0%BD%D0%B4%D1%80%D0%B5%D0%B5%D0%B2%D0%B8%D1%87%2B%D1%80%D0%B0%D0%B1%D0%BE%D1%82%D0%B0%2BKarl%2BWilhelm%2BBardou%2B(d.%2Bafter%2B1842)%2B1820%2B%D0%B3%D0%BE%D0%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43" y="1407231"/>
            <a:ext cx="3734286" cy="492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ПРОИЗВЕДЕНИЯ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3"/>
            <a:ext cx="808445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«Москва» может олицетворять эталон изящества и богатства выразительных средств. Написанное в 1868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г.,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поражает огромным чувством к родному городу поэта, который он сравнивает со святыней. Произведение можно назвать последним гимном человека городу в финале жизни.</a:t>
            </a:r>
          </a:p>
          <a:p>
            <a:pPr algn="ctr"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всеобщей цензуры высказался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 в стихотворении «Русский бог». Написано оно было в 1828 году, в эпоху правления Николая I, и жестко изобличает недостатки и несовершенства того времени.</a:t>
            </a:r>
          </a:p>
        </p:txBody>
      </p:sp>
      <p:pic>
        <p:nvPicPr>
          <p:cNvPr id="16388" name="Picture 4" descr="https://avatars.mds.yandex.net/get-zen_doc/22526/pub_5c320674867e5900ab637a87_5c3206c4fefdcc00ae51da3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457" y="1407231"/>
            <a:ext cx="3227160" cy="51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 УРОКА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9147" y="1523342"/>
            <a:ext cx="11292858" cy="7130157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Рождение будущего писателя.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Семья писателя.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Детство.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Служба в Петербурге.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Литературный путь.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Смерть писателя.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Стихотворение «Колокольчики мои».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53" y="1897131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ПРОИЗВЕДЕНИЯ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4" y="2205427"/>
            <a:ext cx="7141027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1848 г.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выпускает биографию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Д.И.Фонвизина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fontAlgn="base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1855 г.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«Письма русского ветерана».</a:t>
            </a:r>
          </a:p>
          <a:p>
            <a:pPr algn="ctr" fontAlgn="base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1862 г.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сборник «В дороге и дома».</a:t>
            </a:r>
          </a:p>
          <a:p>
            <a:pPr algn="ctr" fontAlgn="base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1867 г.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сборник «Крымские фотографии».</a:t>
            </a:r>
          </a:p>
          <a:p>
            <a:pPr algn="ctr" fontAlgn="base"/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s://img-fotki.yandex.ru/get/941534/199368979.17b/0_26df2c_5351b4e_X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03" y="1262743"/>
            <a:ext cx="3822645" cy="51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ПОСЛЕДНИЕ ГОДЫ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596864"/>
            <a:ext cx="639342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годы Вяземский мучился духовным упадком, физическое истощение усугублялось бессонницей и нервными расстройствами. Скончался литератор в Баден-Бадене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22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1878 года. Тело было перевезено в Петербург, и захоронено Александро-Невской лавре.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spadilo.ru/wp-content/uploads/2020/04/049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75" y="1858124"/>
            <a:ext cx="4521082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ИНТЕРЕСНЫЕ ФАКТЫ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314892"/>
            <a:ext cx="907142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После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Отечественной войны был награжден орденом;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был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отцом восьми детей, семерых из которых похоронил;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состоял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масонской ложе;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сын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Павел стал историком, а внук Петр – военным;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его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Бородинского сражения использовано в романе «Война и Мир»;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Вяземский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дал название журналу «Современник»;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признавал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Н.А.Некрасова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Островского.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s://nefigase.nifigas.ru/attachments/Image/rr_Snimok-2.PNG?template=gener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4" r="62279"/>
          <a:stretch/>
        </p:blipFill>
        <p:spPr bwMode="auto">
          <a:xfrm>
            <a:off x="9790004" y="1407231"/>
            <a:ext cx="1963510" cy="51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11665132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 основные факты биографии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П.А.Вяземского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Выразительно прочитать стихотворение «Степью».</a:t>
            </a:r>
          </a:p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5006565" y="3043646"/>
            <a:ext cx="2123653" cy="33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А.С.ПУШКИН </a:t>
            </a:r>
            <a:r>
              <a:rPr lang="ru-RU" sz="4400" dirty="0" smtClean="0"/>
              <a:t>О </a:t>
            </a:r>
            <a:r>
              <a:rPr lang="ru-RU" sz="4400" dirty="0" smtClean="0"/>
              <a:t>П.А.ВЯЗЕМСКОМ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1277" y="1515111"/>
            <a:ext cx="543548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Пушкин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писал о Вяземском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Судьба свои дары явить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желала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нем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счастливом баловне 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соединив ошибкой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Богатство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знатный род с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возвышенным умом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простодушие с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язвительной</a:t>
            </a:r>
          </a:p>
          <a:p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улыбкой… ” 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pushki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79" y="1529024"/>
            <a:ext cx="3744912" cy="46085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221" y="395283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ПОТОМОК СТАРИННОГО ДВОРЯНСКОГО РОДА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1858124"/>
            <a:ext cx="569673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ВЯЗЕМСКИЙ Петр Андреевич, [12 (23) июля 1792, Москва — 22 ноября 1878, Баден-Баден</a:t>
            </a:r>
            <a:r>
              <a:rPr lang="ru-RU" altLang="zh-TW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- </a:t>
            </a:r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князь, русский поэт, друг и литературный единомышленник </a:t>
            </a:r>
            <a:r>
              <a:rPr lang="ru-RU" altLang="zh-TW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Потомок старинного дворянского </a:t>
            </a:r>
            <a:r>
              <a:rPr lang="ru-RU" altLang="zh-TW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2.wp.com/xn----dtbfccaqgkavuda3aihdp.xn--p1ai/wp-content/uploads/2019/05/%D0%9F%D1%91%D1%82%D1%80-%D0%90%D0%BD%D0%B4%D1%80%D0%B5%D0%B5%D0%B2%D0%B8%D1%87-%D0%92%D1%8F%D0%B7%D0%B5%D0%BC%D1%81%D0%BA%D0%B8%D0%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5" y="1809445"/>
            <a:ext cx="4725258" cy="40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50563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РОДИТЕЛИ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2" y="1472546"/>
            <a:ext cx="551542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Пётр родился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богатой и родовитой семье. Род князей Вяземских вёл своё начало от потомков Мономаха. Отец - Андрей Иванович Вяземский - дипломат, знаменитый вельможа екатерининского времени. 1786 обвенчался с нею, сделав княгиней Екатериной Ивановной Вяземской.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1795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А.И.Вяземский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купил подмосковное имение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Остафьево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котором построил двухэтажный дом.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89623331__4000579_new_img_2009062316125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8399" y="1337159"/>
            <a:ext cx="3179763" cy="3657600"/>
          </a:xfrm>
          <a:prstGeom prst="rect">
            <a:avLst/>
          </a:prstGeom>
          <a:noFill/>
        </p:spPr>
      </p:pic>
      <p:pic>
        <p:nvPicPr>
          <p:cNvPr id="12" name="Picture 5" descr="89623332__4000579_new_img_20090623161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14" y="2849406"/>
            <a:ext cx="32464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ОСТАФЬЕВО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остафьево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33" y="1298552"/>
            <a:ext cx="7754970" cy="50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606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1499571"/>
            <a:ext cx="659662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Вяземский получил блестящее домашнее образование, позднее завершенное в петербургских пансионах (</a:t>
            </a:r>
            <a:r>
              <a:rPr lang="ru-RU" altLang="zh-TW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1805-1807 гг.).                    В </a:t>
            </a:r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московском доме Вяземских и в их подмосковном имении </a:t>
            </a:r>
            <a:r>
              <a:rPr lang="ru-RU" altLang="zh-TW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Остафьево</a:t>
            </a:r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бывали </a:t>
            </a:r>
            <a:r>
              <a:rPr lang="ru-RU" altLang="zh-TW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И.И.Дмитриев</a:t>
            </a:r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zh-TW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В.А.Жуковский</a:t>
            </a:r>
            <a:r>
              <a:rPr lang="ru-RU" altLang="zh-TW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др.; большое влияние на юного князя оказал </a:t>
            </a:r>
            <a:r>
              <a:rPr lang="ru-RU" altLang="zh-TW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Н.М.Карамзин</a:t>
            </a:r>
            <a:r>
              <a:rPr lang="ru-RU" altLang="zh-TW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ставший его опекуном после смерти отца.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4" descr="img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73" y="1499571"/>
            <a:ext cx="3978275" cy="4637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4" y="460598"/>
            <a:ext cx="12075886" cy="60152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ВЫДАЮЩАЯСЯ ЛИЧНОСТЬ «ЗОЛОТОГО ВЕКА»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8000" y="1582057"/>
            <a:ext cx="5312229" cy="4702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7623" y="1712687"/>
            <a:ext cx="46155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FF9000"/>
              </a:buClr>
            </a:pP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П.А.Вяземский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одна из самых выдающихся и интересных личностей «золотого века» русской словесности, единственный из поэтов «пушкинского круга», кто прожил долгую жизнь, оставил обширные воспоминания и воистину философское осмысление пройденного пути в своих литературных трудах и поэтическом творчестве.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57" y="1407231"/>
            <a:ext cx="4013775" cy="50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8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4" y="382220"/>
            <a:ext cx="12075886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НАПУТСТВИЕ </a:t>
            </a:r>
            <a:r>
              <a:rPr lang="ru-RU" sz="4000" dirty="0" smtClean="0"/>
              <a:t>Н.М.КАРАМЗИНА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9451" y="1407231"/>
            <a:ext cx="6936378" cy="4877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young.rzd.ru/dbmm/images/41/4080/6834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75" y="1407231"/>
            <a:ext cx="3856658" cy="48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4294967295"/>
          </p:nvPr>
        </p:nvSpPr>
        <p:spPr>
          <a:xfrm>
            <a:off x="718577" y="1483412"/>
            <a:ext cx="6266364" cy="46330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«Берегись, - говорил великий писатель. – Нет никого жальче и смешнее худого писачки и рифмоплёта». Но, наконец, на одном из собраний Арзамаса, чествовавшем Карамзина, Вяземский прочёл несколько своих стихотворений. Выслушав их Николай Михайлович благословил молодое дарование: «Теперь уж не буду отклонять вас от стихотворства. Пишите с Богом!»</a:t>
            </a:r>
          </a:p>
        </p:txBody>
      </p:sp>
    </p:spTree>
    <p:extLst>
      <p:ext uri="{BB962C8B-B14F-4D97-AF65-F5344CB8AC3E}">
        <p14:creationId xmlns:p14="http://schemas.microsoft.com/office/powerpoint/2010/main" val="23138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8191</TotalTime>
  <Words>1183</Words>
  <Application>Microsoft Office PowerPoint</Application>
  <PresentationFormat>Широкоэкранный</PresentationFormat>
  <Paragraphs>198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新細明體</vt:lpstr>
      <vt:lpstr>Wingdings 2</vt:lpstr>
      <vt:lpstr>Тема Office</vt:lpstr>
      <vt:lpstr>Презентация PowerPoint</vt:lpstr>
      <vt:lpstr>ПЛАН УРОКА</vt:lpstr>
      <vt:lpstr>А.С.ПУШКИН О П.А.ВЯЗЕМСКОМ</vt:lpstr>
      <vt:lpstr>ПОТОМОК СТАРИННОГО ДВОРЯНСКОГО РОДА</vt:lpstr>
      <vt:lpstr>РОДИТЕЛИ</vt:lpstr>
      <vt:lpstr>ОСТАФЬЕВО</vt:lpstr>
      <vt:lpstr>ОБРАЗОВАНИЕ</vt:lpstr>
      <vt:lpstr>ВЫДАЮЩАЯСЯ ЛИЧНОСТЬ «ЗОЛОТОГО ВЕКА»</vt:lpstr>
      <vt:lpstr>НАПУТСТВИЕ Н.М.КАРАМЗИНА</vt:lpstr>
      <vt:lpstr>ПОЛОЖЕНИЕ В ВЫСШИХ КРУГАХ</vt:lpstr>
      <vt:lpstr>ВОЙНА 1812 ГОДА</vt:lpstr>
      <vt:lpstr>1812 ГОД</vt:lpstr>
      <vt:lpstr>ЛИЧНАЯ ЖИЗНЬ</vt:lpstr>
      <vt:lpstr>ОДИН ИЗ ПЕРСПЕКТИВНЫХ ПОЭТОВ</vt:lpstr>
      <vt:lpstr>ОСНОВНЫЕ ПЕРИОДЫ ЖИЗНИ</vt:lpstr>
      <vt:lpstr>ОСНОВНЫЕ ПЕРИОДЫ ЖИЗНИ</vt:lpstr>
      <vt:lpstr>ПОЭЗИЯ П.А.ВЯЗЕМСКОГО</vt:lpstr>
      <vt:lpstr>ГЛАВНЫЕ ПРОИЗВЕДЕНИЯ</vt:lpstr>
      <vt:lpstr>ГЛАВНЫЕ ПРОИЗВЕДЕНИЯ</vt:lpstr>
      <vt:lpstr>ГЛАВНЫЕ ПРОИЗВЕДЕНИЯ</vt:lpstr>
      <vt:lpstr>ПОСЛЕДНИЕ ГОДЫ</vt:lpstr>
      <vt:lpstr>ИНТЕРЕСНЫЕ ФАКТЫ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343</cp:revision>
  <dcterms:created xsi:type="dcterms:W3CDTF">2020-09-22T15:24:01Z</dcterms:created>
  <dcterms:modified xsi:type="dcterms:W3CDTF">2020-11-21T05:07:59Z</dcterms:modified>
</cp:coreProperties>
</file>