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5" r:id="rId3"/>
    <p:sldId id="382" r:id="rId4"/>
    <p:sldId id="386" r:id="rId5"/>
    <p:sldId id="383" r:id="rId6"/>
    <p:sldId id="384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404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3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4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1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3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0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3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60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63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0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5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18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52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71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3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0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4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55206" y="2654893"/>
            <a:ext cx="6483403" cy="437972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6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С.Т.Аксаков</a:t>
            </a:r>
            <a:endParaRPr lang="ru-RU" sz="46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(1791-1859)</a:t>
            </a:r>
          </a:p>
          <a:p>
            <a:pPr marL="38918">
              <a:spcBef>
                <a:spcPts val="233"/>
              </a:spcBef>
            </a:pPr>
            <a:r>
              <a:rPr lang="ru-RU" sz="4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05763" y="3257357"/>
            <a:ext cx="673439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4" descr="i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26" y="2421721"/>
            <a:ext cx="3514845" cy="40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72725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1816 году Аксаков женится на дочери суворовского генерала Ольге Семеновне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Заплатиной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станет не только хозяйкой дома и матерью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многочисленного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семейства (всего в семье Аксаковых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       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детей), но и верной помощницей, доверенным лицом в литературных и служебных делах своего мужа.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414" y="1755051"/>
            <a:ext cx="351519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0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АКСАКОВСКИЕ </a:t>
            </a:r>
            <a:r>
              <a:rPr lang="ru-RU" sz="4400" dirty="0" smtClean="0"/>
              <a:t>СУББОТНИКИ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1"/>
            <a:ext cx="684481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1820—1830-х гг. дом Аксакова становится одним из центров литературно-театральной жизни Москвы. На аксаковские “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субботники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в течение многих лет регулярно собираются крупнейшие московские деятели культуры и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актер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М.С.Щепкин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историк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М.П.Погодин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писатель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М.Н.Загоскин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профессора Московского университета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С.П.Шевырев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Н.И.Надеждин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9302" t="10032" r="9302" b="8639"/>
          <a:stretch>
            <a:fillRect/>
          </a:stretch>
        </p:blipFill>
        <p:spPr bwMode="auto">
          <a:xfrm>
            <a:off x="8042204" y="1508637"/>
            <a:ext cx="36400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0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ДРУЖБА С </a:t>
            </a:r>
            <a:r>
              <a:rPr lang="ru-RU" sz="4400" dirty="0" smtClean="0"/>
              <a:t>Н.В.ГОГОЛЕМ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076994"/>
            <a:ext cx="602185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весны 1832 года у Аксаковых стал бывать Гоголь, который сохранил дружбу с Аксаковым на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своей жизни.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3840" y="1407231"/>
            <a:ext cx="4464496" cy="506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1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МОСКОВСКИЙ ЦЕНЗУРНЫЙ КОМИТЕТ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06732"/>
            <a:ext cx="693625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1827 года он получает должность цензора в Московском цензурном комитете. Пребывание его на этой должности было не долгим. В 1828 году Николай I утвердил новый Цензурный устав, предполагавший более строгий отбор членов комитета. Несмотря на ходатайство московских литераторов, друзей Аксакова, он был уволен с должности.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133" y="1750139"/>
            <a:ext cx="3543901" cy="453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3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84481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1839 году Аксакову досталось большое состояние  после смерти отца. Теперь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обеспеченный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покинул службу и уже не возвращался к ней.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Писал он в это время мало, и то, что он писал, очень незначительно: ряд театральных рецензий  и  несколько небольших статей.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641" y="1606732"/>
            <a:ext cx="378460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3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КНИГИ </a:t>
            </a:r>
            <a:r>
              <a:rPr lang="ru-RU" sz="4400" dirty="0" smtClean="0"/>
              <a:t>С.Т.АКСАКОВА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пк4\Desktop\Аксаков С,Т,\Новая папка (4)\а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754">
            <a:off x="1726973" y="1552633"/>
            <a:ext cx="1778000" cy="24796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6" y="1407231"/>
            <a:ext cx="1863725" cy="24749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774">
            <a:off x="8480954" y="1574255"/>
            <a:ext cx="1800225" cy="2562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пк4\Desktop\Аксаков С,Т,\Новая папка (4)\а15.jpg"/>
          <p:cNvPicPr>
            <a:picLocks noChangeAspect="1" noChangeArrowheads="1"/>
          </p:cNvPicPr>
          <p:nvPr/>
        </p:nvPicPr>
        <p:blipFill>
          <a:blip r:embed="rId6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72">
            <a:off x="3561453" y="3808647"/>
            <a:ext cx="1873250" cy="2473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667">
            <a:off x="6929223" y="3821346"/>
            <a:ext cx="1743075" cy="2447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220278"/>
            <a:ext cx="624392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Скончался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мая 1859 года и был похоронен в Москве на кладбище Симонова монастыря, в 1930 году останки перенесены на Новодевичье кладбище.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6" b="7159"/>
          <a:stretch>
            <a:fillRect/>
          </a:stretch>
        </p:blipFill>
        <p:spPr bwMode="auto">
          <a:xfrm>
            <a:off x="7952888" y="1407231"/>
            <a:ext cx="3729360" cy="50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40034" y="5747655"/>
            <a:ext cx="48071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Москве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640" y="1407231"/>
            <a:ext cx="7028822" cy="426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пк4\Desktop\Аксаков С,Т,\Новая папка (4)\ам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411" y="2159348"/>
            <a:ext cx="2714625" cy="1905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" name="Picture 3" descr="C:\Users\пк4\Desktop\Аксаков С,Т,\Новая папка (4)\Мемориальный Дом-музей С.Т. Аксаков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421" y="2293307"/>
            <a:ext cx="2592288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пк4\Desktop\Аксаков С,Т,\Новая папка (4)\ам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26" y="2159348"/>
            <a:ext cx="13700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пк4\Desktop\Аксаков С,Т,\Новая папка (4)\а7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9882114" y="1930451"/>
            <a:ext cx="1496889" cy="223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пк4\Desktop\Аксаков С,Т,\Новая папка (4)\ам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18576" y="4460535"/>
            <a:ext cx="29371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пк4\Desktop\Аксаков С,Т,\Новая папка (4)\ам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5373" y="4417330"/>
            <a:ext cx="2880320" cy="213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:\Users\пк4\Desktop\Аксаков С,Т,\Новая папка (4)\ам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1423" y="4366367"/>
            <a:ext cx="3053201" cy="223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04011" y="1243537"/>
            <a:ext cx="65053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Дом-музей имени </a:t>
            </a: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С.Т.Аксакова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Селе Аксаково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02229" y="5721530"/>
            <a:ext cx="97057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дом-музей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С.Т.Аксакова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Уфе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361404" y="1407231"/>
            <a:ext cx="5585305" cy="418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1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8151" y="1497216"/>
            <a:ext cx="11292858" cy="794063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Рождение писателя.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Продолжатель старинного  дворянского рода.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С.Т.Аксакова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Детские годы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Личная жизнь.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Книги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С.Т.Аксакова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Смерть писателя.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Память о писателе.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26" y="2904237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5001" y="5381302"/>
            <a:ext cx="1123811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культуры и отдыха им.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С.Т.Аксакова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парк культуры и отдыха в Уфе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061456" y="1265941"/>
            <a:ext cx="5256584" cy="377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пк4\Desktop\п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6213">
            <a:off x="7298105" y="2083188"/>
            <a:ext cx="4510009" cy="304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7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2220278"/>
            <a:ext cx="472863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мая 1959 года был установлен памятник писателю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Уфе. Открытие памятника было приурочено 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100 -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смерти великого писателя.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967248" y="1632677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1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2729729"/>
            <a:ext cx="399711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-  </a:t>
            </a: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заповедник Абрамцево</a:t>
            </a:r>
          </a:p>
        </p:txBody>
      </p:sp>
      <p:pic>
        <p:nvPicPr>
          <p:cNvPr id="9" name="Picture 2" descr="C:\Users\пк4\Desktop\Аксаков С,Т,\Новая папка (4)\это музей заповедник АБрамцево, которым владели писатель С. Т. Аксаков, и потом меценат С.И.Мамонтов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1492" y="1368042"/>
            <a:ext cx="6768752" cy="5076565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9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23412" y="5837096"/>
            <a:ext cx="64516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Бюст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 Аксаково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2504" t="2858" r="11086"/>
          <a:stretch>
            <a:fillRect/>
          </a:stretch>
        </p:blipFill>
        <p:spPr bwMode="auto">
          <a:xfrm>
            <a:off x="4537859" y="1407231"/>
            <a:ext cx="3325105" cy="43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3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8589" y="2521130"/>
            <a:ext cx="696111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С.Т.Аксакову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историко-культурном центре «Надеждино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8005987" y="1407231"/>
            <a:ext cx="3676261" cy="5146766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пк4\Desktop\библиоте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74153" y="1407231"/>
            <a:ext cx="7128792" cy="4773745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0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451" y="1198369"/>
            <a:ext cx="115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Записать основные факты биографии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С.Т.Аксакова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Прочитать «Очерк зимнего дня».</a:t>
            </a: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68" y="3927916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СЕРГЕЙ ТИМОФЕЕВИЧ АКСАКОВ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3079" y="2220278"/>
            <a:ext cx="685788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мемуарист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бытописатель-историк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превосходный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пейзажист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наблюдатель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природы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классик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</a:t>
            </a:r>
          </a:p>
        </p:txBody>
      </p:sp>
      <p:pic>
        <p:nvPicPr>
          <p:cNvPr id="8" name="Picture 5" descr="C:\Users\пк4\Desktop\Новая папка (4)\а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1059"/>
          <a:stretch>
            <a:fillRect/>
          </a:stretch>
        </p:blipFill>
        <p:spPr>
          <a:xfrm>
            <a:off x="7984933" y="1702760"/>
            <a:ext cx="3379753" cy="4619663"/>
          </a:xfrm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131"/>
            <a:ext cx="12043954" cy="8099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ПРОДОЛЖАТЕЛЬ СТАРИННОГО ДВОРЯНСКОГО РОДА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220278"/>
            <a:ext cx="589123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Тимофеевич Аксаков родился 1 октября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1791 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Уфе.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продолжателем старинного дворянского рода, "знаменитого рода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Шимона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- сказочного варяга, племянника короля норвежского, выехавшего в Россию в 1027 году.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r="1905" b="5316"/>
          <a:stretch>
            <a:fillRect/>
          </a:stretch>
        </p:blipFill>
        <p:spPr bwMode="auto">
          <a:xfrm>
            <a:off x="7821933" y="1632677"/>
            <a:ext cx="370790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9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 </a:t>
            </a:r>
            <a:r>
              <a:rPr lang="ru-RU" sz="4400" dirty="0" smtClean="0"/>
              <a:t>С.Т.АКСАКОВА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422081"/>
            <a:ext cx="637946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его, Тимофей Степанович, был прокурором, мать, Мария Николаевна происходила из чиновной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аристократии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отличалась редким умом и образованностью.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М.Н.Аксакова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оказала исключительное влияние на формирование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писателя, между матерью и сыном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сложились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редкие по доверительности и дружелюбию.</a:t>
            </a:r>
          </a:p>
        </p:txBody>
      </p:sp>
      <p:pic>
        <p:nvPicPr>
          <p:cNvPr id="9" name="Picture 6" descr="imgB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714" y="1215657"/>
            <a:ext cx="41310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mama-aksakova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595386" y="3445110"/>
            <a:ext cx="263366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ДЕТСКИЕ ГОДЫ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98171"/>
            <a:ext cx="595654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ранние годы Аксаков провел в Уфе и в родовом имении Ново-Аксаково в Оренбургской губернии, среди  степной природы.</a:t>
            </a:r>
          </a:p>
          <a:p>
            <a:pPr algn="ctr"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Большую роль в воспитании будущего писателя сыграла Пелагея, выполнявшая в доме роль ключницы и сказительницы.</a:t>
            </a:r>
          </a:p>
        </p:txBody>
      </p:sp>
      <p:pic>
        <p:nvPicPr>
          <p:cNvPr id="9" name="Picture 5" descr="musei_glav_vh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757" y="1858124"/>
            <a:ext cx="4924786" cy="369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7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422082"/>
            <a:ext cx="664887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Окончил Казанскую гимназию. В 1804 году в Казани открыли университет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числе первых студентов был Сергей Тимофеевич Аксаков.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Ещё в гимназии начал писать стихи, «вирши без рифм”, в духе сентиментальной поэзии. В университете увлёкся театром, активно участвовал в работе студенческого театра, обладал даром декламации.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716" y="1501944"/>
            <a:ext cx="33505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5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ПЕТЕРБУРГЕ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85109"/>
            <a:ext cx="646599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1808 г. Аксаков приезжает в Петербург и поступает на службу государственным чиновником. Знакомится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Г.Р.Державиным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А.С.Шишковым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принимает участие в заседании литературного кружка, возглавляемого Шишковым “Беседа любителей русского слова”. В печати дебютирует в 1812 г.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басней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“Три канарейки”.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2581" r="2856" b="3936"/>
          <a:stretch>
            <a:fillRect/>
          </a:stretch>
        </p:blipFill>
        <p:spPr bwMode="auto">
          <a:xfrm>
            <a:off x="7828719" y="1642990"/>
            <a:ext cx="3853529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2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ПЕРЕЕЗД В МОСКВУ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076994"/>
            <a:ext cx="674031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1811 г. переезжает в Москву, сближается с московскими театральными кругами, переводит пьесы Шиллера, Мольера,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Буало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выступает в печати как театральный критик.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737682" y="1280200"/>
            <a:ext cx="412784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0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836</Words>
  <Application>Microsoft Office PowerPoint</Application>
  <PresentationFormat>Широкоэкранный</PresentationFormat>
  <Paragraphs>196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 УРОКА</vt:lpstr>
      <vt:lpstr>СЕРГЕЙ ТИМОФЕЕВИЧ АКСАКОВ</vt:lpstr>
      <vt:lpstr>ПРОДОЛЖАТЕЛЬ СТАРИННОГО ДВОРЯНСКОГО РОДА</vt:lpstr>
      <vt:lpstr>РОДИТЕЛИ С.Т.АКСАКОВА</vt:lpstr>
      <vt:lpstr>ДЕТСКИЕ ГОДЫ</vt:lpstr>
      <vt:lpstr>ОБРАЗОВАНИЕ</vt:lpstr>
      <vt:lpstr>В ПЕТЕРБУРГЕ</vt:lpstr>
      <vt:lpstr> ПЕРЕЕЗД В МОСКВУ</vt:lpstr>
      <vt:lpstr>ЛИЧНАЯ ЖИЗНЬ</vt:lpstr>
      <vt:lpstr>АКСАКОВСКИЕ СУББОТНИКИ </vt:lpstr>
      <vt:lpstr> ДРУЖБА С Н.В.ГОГОЛЕМ</vt:lpstr>
      <vt:lpstr> МОСКОВСКИЙ ЦЕНЗУРНЫЙ КОМИТЕТ</vt:lpstr>
      <vt:lpstr>Презентация PowerPoint</vt:lpstr>
      <vt:lpstr>КНИГИ С.Т.АКСАКОВА</vt:lpstr>
      <vt:lpstr>СМЕРТЬ ПИСАТЕЛЯ</vt:lpstr>
      <vt:lpstr>ПАМЯТЬ</vt:lpstr>
      <vt:lpstr>ПАМЯТЬ</vt:lpstr>
      <vt:lpstr>ПАМЯТЬ</vt:lpstr>
      <vt:lpstr>ПАМЯТЬ</vt:lpstr>
      <vt:lpstr>ПАМЯТЬ</vt:lpstr>
      <vt:lpstr>ПАМЯТЬ</vt:lpstr>
      <vt:lpstr>ПАМЯТЬ</vt:lpstr>
      <vt:lpstr>ПАМЯТЬ</vt:lpstr>
      <vt:lpstr>ПАМЯТЬ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296</cp:revision>
  <dcterms:created xsi:type="dcterms:W3CDTF">2020-09-22T15:24:01Z</dcterms:created>
  <dcterms:modified xsi:type="dcterms:W3CDTF">2020-11-10T05:05:48Z</dcterms:modified>
</cp:coreProperties>
</file>