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5" r:id="rId2"/>
    <p:sldId id="325" r:id="rId3"/>
    <p:sldId id="382" r:id="rId4"/>
    <p:sldId id="384" r:id="rId5"/>
    <p:sldId id="385" r:id="rId6"/>
    <p:sldId id="399" r:id="rId7"/>
    <p:sldId id="411" r:id="rId8"/>
    <p:sldId id="402" r:id="rId9"/>
    <p:sldId id="406" r:id="rId10"/>
    <p:sldId id="404" r:id="rId11"/>
    <p:sldId id="405" r:id="rId12"/>
    <p:sldId id="403" r:id="rId13"/>
    <p:sldId id="407" r:id="rId14"/>
    <p:sldId id="408" r:id="rId15"/>
    <p:sldId id="410" r:id="rId16"/>
    <p:sldId id="412" r:id="rId17"/>
    <p:sldId id="413" r:id="rId18"/>
    <p:sldId id="414" r:id="rId19"/>
    <p:sldId id="417" r:id="rId20"/>
    <p:sldId id="415" r:id="rId21"/>
    <p:sldId id="416" r:id="rId22"/>
    <p:sldId id="420" r:id="rId23"/>
    <p:sldId id="418" r:id="rId24"/>
    <p:sldId id="419" r:id="rId25"/>
    <p:sldId id="421" r:id="rId26"/>
    <p:sldId id="409" r:id="rId27"/>
    <p:sldId id="400" r:id="rId28"/>
    <p:sldId id="401" r:id="rId29"/>
    <p:sldId id="39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46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1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7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27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54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72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32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657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55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0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15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51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19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87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15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75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95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38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4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7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21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3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61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77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88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8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694" y="3170417"/>
            <a:ext cx="6992855" cy="257410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Л.Н.Толстой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Главы из повести </a:t>
            </a: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«Детство»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78837" y="3398428"/>
            <a:ext cx="601091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386" name="Picture 2" descr="https://book24.ua/upload/iblock/245/2458491dd8efeee3a65b87d1cee3ed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920" y="2640155"/>
            <a:ext cx="2818012" cy="385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ИЗ ВОСПОМИНАНИЙ Л.Н.ТОЛСТОГО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5" y="1998617"/>
            <a:ext cx="7066887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«Она представлялась мне таким высоким, чистым, духовным существом, что часто в средний период моей жизни, во время борьбы с одолевавшими меня искушениями, я молился её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душе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прося её помочь мне, и эта молитва всегда помогала мне»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082" y="1407231"/>
            <a:ext cx="3347166" cy="5101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5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ПОВЕСТЬ «ДЕТСТВО»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7" y="1538514"/>
            <a:ext cx="669822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«Когда я пытаюсь вспомнить матушку.., мне представляются только её карие глаза, выражающие всегда одинаковую доброту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любовь, маленькие волосики, шитый белый воротничок, нежная сухая рука, которая так часто меня ласкала и которую я так часто целовал; но общее выражение ускользает от меня».</a:t>
            </a:r>
          </a:p>
        </p:txBody>
      </p:sp>
      <p:pic>
        <p:nvPicPr>
          <p:cNvPr id="3074" name="Picture 2" descr="https://cloud.prezentacii.org/19/09/163003/images/screen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3075" r="43629" b="2877"/>
          <a:stretch/>
        </p:blipFill>
        <p:spPr bwMode="auto">
          <a:xfrm>
            <a:off x="7787035" y="1407231"/>
            <a:ext cx="4085604" cy="50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858124"/>
            <a:ext cx="732183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Гостиная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комната для приёма гостей;</a:t>
            </a:r>
          </a:p>
          <a:p>
            <a:pPr fontAlgn="base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Воскресить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воображении – вспомнить забытое;</a:t>
            </a:r>
          </a:p>
          <a:p>
            <a:pPr fontAlgn="base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Этюд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небольшое музыкальное произведение;</a:t>
            </a:r>
          </a:p>
          <a:p>
            <a:pPr fontAlgn="base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Октава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интервал между одноименными звуками различной высоты;</a:t>
            </a:r>
          </a:p>
          <a:p>
            <a:pPr fontAlgn="base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Чепец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женский головной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убор,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завязывающийся под подбородком;</a:t>
            </a: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34" y="2470597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7" y="2220278"/>
            <a:ext cx="685788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Кацавейка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верхняя короткая кофта;</a:t>
            </a:r>
          </a:p>
          <a:p>
            <a:pPr fontAlgn="base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Подойти к ручке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поцеловать;</a:t>
            </a:r>
          </a:p>
          <a:p>
            <a:pPr fontAlgn="base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Утонченный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изысканный, хорошо развитый;</a:t>
            </a:r>
          </a:p>
          <a:p>
            <a:pPr fontAlgn="base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Гумно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площадка для молотьбы сжатого хлебного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колоса.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26" y="2387333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 МАТУШКИ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5577" y="1306286"/>
            <a:ext cx="7654833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 Николенька Иртеньев вспоминает 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нежностью, любовью и благодарностью,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как о чем-то самом светлом в своей жизни. С детства врезались в память мальчика звуки ее голоса, сладкого и приветливого, нежный, ласковый взгляд, «чудесные, нежные» руки матери.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Николенька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угадывал присутствие матери даже во сне: «по одному прикосновению узнаешь ее и еще во сне невольно схватишь эту руку и крепко, крепко прижмешь ее к губам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i.ytimg.com/vi/UjRaPJSw2vM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5" r="80916"/>
          <a:stretch/>
        </p:blipFill>
        <p:spPr bwMode="auto">
          <a:xfrm>
            <a:off x="8410647" y="1378645"/>
            <a:ext cx="3431150" cy="51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ПОРТРЕТ МАТУШКИ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537149"/>
              </p:ext>
            </p:extLst>
          </p:nvPr>
        </p:nvGraphicFramePr>
        <p:xfrm>
          <a:off x="548640" y="1422080"/>
          <a:ext cx="11133607" cy="4965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0082">
                  <a:extLst>
                    <a:ext uri="{9D8B030D-6E8A-4147-A177-3AD203B41FA5}">
                      <a16:colId xmlns:a16="http://schemas.microsoft.com/office/drawing/2014/main" val="3221821602"/>
                    </a:ext>
                  </a:extLst>
                </a:gridCol>
                <a:gridCol w="3219824">
                  <a:extLst>
                    <a:ext uri="{9D8B030D-6E8A-4147-A177-3AD203B41FA5}">
                      <a16:colId xmlns:a16="http://schemas.microsoft.com/office/drawing/2014/main" val="1629402459"/>
                    </a:ext>
                  </a:extLst>
                </a:gridCol>
                <a:gridCol w="5023701">
                  <a:extLst>
                    <a:ext uri="{9D8B030D-6E8A-4147-A177-3AD203B41FA5}">
                      <a16:colId xmlns:a16="http://schemas.microsoft.com/office/drawing/2014/main" val="4078594277"/>
                    </a:ext>
                  </a:extLst>
                </a:gridCol>
              </a:tblGrid>
              <a:tr h="7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внешности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Черты характера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Отношение к другим персонажам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981701655"/>
                  </a:ext>
                </a:extLst>
              </a:tr>
              <a:tr h="383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Карие глаза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Доброта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Любовь и забота к детям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716970"/>
                  </a:ext>
                </a:extLst>
              </a:tr>
              <a:tr h="790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Родинка на шее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Любовь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Уважение к слугам (голубчик, душечка)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751470"/>
                  </a:ext>
                </a:extLst>
              </a:tr>
              <a:tr h="1443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Вьющиеся волосы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Веселая и грустная улыбка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Ласка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500790"/>
                  </a:ext>
                </a:extLst>
              </a:tr>
              <a:tr h="383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Красивое лицо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Нежность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36562"/>
                  </a:ext>
                </a:extLst>
              </a:tr>
              <a:tr h="790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Шитый и белый воротночок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Спокойствие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03919"/>
                  </a:ext>
                </a:extLst>
              </a:tr>
              <a:tr h="383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Нежная сухая рука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36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0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ПОРТРЕТ ГЛАВНОГО ГЕРОЯ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56344" y="2394857"/>
            <a:ext cx="606697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Мечтательный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нежный, ласковый, очень любит маму, целует ей руки, заботливый и добрый, он молится за родителей, уважает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слуг.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ds04.infourok.ru/uploads/ex/12c6/000d45ad-f8240af4/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t="32575" r="59701" b="15643"/>
          <a:stretch/>
        </p:blipFill>
        <p:spPr bwMode="auto">
          <a:xfrm>
            <a:off x="8112034" y="1568940"/>
            <a:ext cx="3439586" cy="42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436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ГЛАВА «ПАПА»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306286"/>
            <a:ext cx="780287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Николеньки находился в своём кабинете и что-то горячо обсуждал с приказчиком Яковом Михайловым. Речь шла о распределении денег на расходы. Николенька увидел на столе конверт, где было написано “Карлу Ивановичу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Мауеру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 </a:t>
            </a:r>
          </a:p>
          <a:p>
            <a:pPr algn="ctr"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положил руку ему на плечо и отодвинул от стола. Когда разговор с приказчиком был закончен, Николенька с братом узнали, что они уже достаточно взрослые и пора им отправляться учиться в Москву. </a:t>
            </a:r>
          </a:p>
        </p:txBody>
      </p:sp>
      <p:pic>
        <p:nvPicPr>
          <p:cNvPr id="9218" name="Picture 2" descr="https://cdn1.ozone.ru/multimedia/1015490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221" y="1463155"/>
            <a:ext cx="3233696" cy="46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8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ГЛАВА «ПАПА»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2050869"/>
            <a:ext cx="608717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Мальчику стало грустно из-за матушки и несчастного Карла Ивановича, которого скорее всего отпустят со двора. </a:t>
            </a:r>
          </a:p>
          <a:p>
            <a:pPr algn="ctr"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его не могла не радовать мысль о взрослении. Сложные чувства и опечалили, и порадовали мальчика. 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cloud.prezentacii.org/18/09/74121/images/screen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85" y="1289665"/>
            <a:ext cx="4281715" cy="52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1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436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ПОРТРЕТ ОТЦА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2806" y="2205427"/>
            <a:ext cx="7627137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 Александрович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отставной поручик гвардии.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ворянин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помещик. Петр Александрович - предприимчивый, самоуверенный, любезный и разгульный человек: "...Он был человек прошлого века и имел общий молодежи того века неуловимый характер рыцарства, предприимчивости, самоуверенности, любезности и разгула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..."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https://vdp.mycdn.me/getImage?id=345298963008&amp;idx=6&amp;thumbType=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3"/>
          <a:stretch/>
        </p:blipFill>
        <p:spPr bwMode="auto">
          <a:xfrm>
            <a:off x="8356145" y="1925241"/>
            <a:ext cx="3429454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17425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ПЛАН УРОКА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55718" y="1653972"/>
            <a:ext cx="11292858" cy="7068602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Авторский замысел.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Композиция.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Смысл названия.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отдельных глав.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Тема, идея, проблема.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Основная мысль повести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507" y="2304206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ПОРТРЕТ ОТЦА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0263" y="1407231"/>
            <a:ext cx="684493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Внешность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Статный, высокого роста, сильного сложения, маленькие улыбающиеся глазки, большой орлиный нос, лысина на голове, одевался изящно, носил легкое платье, манжеты, воротнички.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Характер: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предприимчивый, он был самоуверенный, гордый, удачливый в делах, уважаемый в обществе, умел скрывать неприятности, имел блестящие связи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http://yavix.ru/i/4/f/4/8ae59879ca6dd2df9c74027faede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-469" r="14505" b="24334"/>
          <a:stretch/>
        </p:blipFill>
        <p:spPr bwMode="auto">
          <a:xfrm>
            <a:off x="7502435" y="1658983"/>
            <a:ext cx="4371702" cy="40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ОТНОШЕНИЕ ГЕРОЯ К РОДИТЕЛЯМ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40526" y="1858124"/>
            <a:ext cx="579990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Николенька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конца так и не понимает отца, он не так близок к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матери он говорит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нежно,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открыто, с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любовью, а об отце сдержанно, сухо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вопросом. Видимо отец таил в себе какую-то загадку для маленького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Николеньки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266" name="Picture 2" descr="https://24smi.org/public/media/resize/660x-/person/2018/05/08/xevny4ubwraj-nikolenka-irten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28" y="1407231"/>
            <a:ext cx="3613983" cy="48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ГЛАВА «ДЕТСТВО»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6529" y="1735810"/>
            <a:ext cx="657177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Счастливая, счастливая, невозвратимая пора детства! Как не любить, не лелеять воспоминаний о ней? Воспоминания эти освежают, возвышают мою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душу и служат для меня источником лучших наслаждений.</a:t>
            </a:r>
          </a:p>
          <a:p>
            <a:pPr algn="r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 Николаевич Толстой</a:t>
            </a:r>
          </a:p>
          <a:p>
            <a:pPr algn="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«Детство»</a:t>
            </a:r>
          </a:p>
        </p:txBody>
      </p:sp>
      <p:pic>
        <p:nvPicPr>
          <p:cNvPr id="7" name="Picture 2" descr="D:\Обложка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627" y="1343892"/>
            <a:ext cx="3400772" cy="4999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9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ГЛАВА «ДЕТСТВО»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636053"/>
            <a:ext cx="6074110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Воспоминания Николеньки о детстве наполненный беззаботным счастьем и трепетом. Вечера за чайным столом и долгие разговоры взрослых, которые нагоняли дремоту. Кресло, в которым он засыпал, а матушка ласково его будила. Молитвы перед сном и детские мечты. </a:t>
            </a:r>
          </a:p>
          <a:p>
            <a:pPr algn="ctr" fontAlgn="base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Николенька понимает, что все самые искренние эмоции и чувства остаются в детстве, которое уже не вернуть.</a:t>
            </a:r>
          </a:p>
        </p:txBody>
      </p:sp>
      <p:pic>
        <p:nvPicPr>
          <p:cNvPr id="12290" name="Picture 2" descr="https://7read.ru/wp-content/uploads/2020/01/detst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55" y="1524296"/>
            <a:ext cx="4122593" cy="49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ГЛАВА «ДЕТСТВО»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56197" y="1582055"/>
            <a:ext cx="7039429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«Детство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звучит очень поэтично. Здесь много слов с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уменьшительно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ласкательными суффиксами (креслице, пуговка, крошечный, душечка, пальчики, голубчик, папенька, маменька. А еще эпитеты, которые помогают передать атмосферу происходящего, состояние души мальчика – «счастливая, невозвратимая пора детства», отуманенные дремотой глаза. Сладкие грезы, чудесная нежная ручка, светлое счастье, чистая любовь».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s://is4-ssl.mzstatic.com/image/thumb/Publication5/v4/02/37/10/023710c4-9e67-8db9-02c4-528e0d5ccce6/source/500x500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423" y="1407231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ГЛАВА «ДЕТСТВО»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8972" y="1422081"/>
            <a:ext cx="7097485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Необычным повествованием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герой словно приближает давно ушедшие детские годы, побуждает читателя вспомнить о своем детстве, которое никуда не ушло, а живет в душе, стоит лишь вызвать воспоминания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начинается с риторических предложений: восклицательного и вопросительного. Обилие вопросительных предложений в конце главы - риторический прием. На эти вопросы невозможно дать ответа, их смысл в самом воспоминании о детстве, в самой постановке вопросов, в стремлении к чистоте, любви и вере, «которыми обладаешь в детстве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im0-tub-com.yandex.net/i?id=726364fe2bcf152fbe4c09676e9b3ab9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6" y="2180998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ТЕМА, ИДЕЯ, ПРОБЛЕМА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56344" y="2394857"/>
            <a:ext cx="606697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воспоминания, ведь и повесть называется «Детство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становление личности. </a:t>
            </a:r>
          </a:p>
          <a:p>
            <a:pPr fontAlgn="base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нужно любить своих родителей, близких.</a:t>
            </a:r>
          </a:p>
        </p:txBody>
      </p:sp>
      <p:pic>
        <p:nvPicPr>
          <p:cNvPr id="4098" name="Picture 2" descr="https://i5.walmartimages.com/asr/967ae034-2c74-4682-ab9c-6057b5656e79_1.ba3c04bf873f95d42993a9b820275ee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10" y="1407231"/>
            <a:ext cx="3179946" cy="50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ОСНОВНАЯ МЫСЛЬ ПОВЕСТИ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640115"/>
            <a:ext cx="650518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мысль повести «Детство» выражается в желании автора показать важность детской поры в жизни человека. То, что он приобретает за этот короткий отрезок времени, останется с ним навсегда, будет определять его поступки и выбор пути. 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book24.ua/upload/iblock/245/2458491dd8efeee3a65b87d1cee3ed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49" y="1276602"/>
            <a:ext cx="3462091" cy="522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ЧЕМУ УЧИТ?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526586"/>
            <a:ext cx="6936258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«Детство» учит любви и трепетному отношению к ребёнку и детству, когда маленький человек не защищён от дурного влияния, примера, недоброго взгляда или колкого слова. Когда он неопытен, имеет массу неразрешённых вопросов и не защищён от самого себя.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призывает осознать неоценимую важность семьи, любви и уважения внутри неё.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img.yakaboo.ua/media/catalog/product/cache/1/image/234c7c011ba026e66d29567e1be1d1f7/i/m/img434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632677"/>
            <a:ext cx="3133685" cy="48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Найдите в тексте отрывки, в которых раскрывается огромное чувство любви мальчика к своей матери.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 Выпишите понравившиеся вам предложения.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21" y="3291840"/>
            <a:ext cx="2389396" cy="309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АВТОРСКИЙ ЗАМЫСЕЛ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79834" y="1475921"/>
            <a:ext cx="600879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Главной целью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становится показ развития человека как личности в пору его детства, отрочества и юности, то есть в те периоды жизни, когда человек наиболее полно ощущает себя в мире, свою нерасторжимость с ним, и затем, когда начинается отделение себя от мира и осмысление окружающей его среды.</a:t>
            </a:r>
          </a:p>
        </p:txBody>
      </p:sp>
      <p:pic>
        <p:nvPicPr>
          <p:cNvPr id="9" name="Рисунок 8" descr="Tolstoy-Detst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72" y="1475921"/>
            <a:ext cx="3193642" cy="47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192241"/>
            <a:ext cx="11843658" cy="8528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АВТОРСКИЙ ЗАМЫСЕЛ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18903" y="1688305"/>
            <a:ext cx="6361611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глава содержит в себе определенную мысль, эпизод из жизни человека. Поэтому и построение внутри глав подчинено внутреннему развитию, передаче состояния героя. Длинные толстовские фразы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уровнем возводят башню человеческих ощущении, переживаний. </a:t>
            </a:r>
          </a:p>
        </p:txBody>
      </p:sp>
      <p:pic>
        <p:nvPicPr>
          <p:cNvPr id="1026" name="Picture 2" descr="https://cdn.book24.ru/v2/ITD000000000227623/COVER/cover3d1__w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555" y="1537859"/>
            <a:ext cx="3018948" cy="474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КОМПОЗИЦИЯ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53261" y="1596570"/>
            <a:ext cx="6857881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Повесть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«Детство» составляют 28 глав, в которых описывается год из жизни десятилетнего мальчика, Николеньки Иртеньева. </a:t>
            </a:r>
            <a:endParaRPr lang="ru-RU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завязке произведения лежит перелом в жизни ребёнка – отъезд из дома в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Москву, затем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развитие действия – новая жизнь в доме бабушки. </a:t>
            </a:r>
          </a:p>
          <a:p>
            <a:pPr fontAlgn="base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Кульминацией является известие о болезни матери, что вытекает в печальную развязку – смерть и похороны. </a:t>
            </a:r>
          </a:p>
        </p:txBody>
      </p:sp>
      <p:pic>
        <p:nvPicPr>
          <p:cNvPr id="1026" name="Picture 2" descr="https://cache3.youla.io/files/images/780_780/5c/d9/5cd979dfcf204542e0626b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09" y="1635639"/>
            <a:ext cx="4024456" cy="441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СМЫСЛ НАЗВАНИЯ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3953" y="1422081"/>
            <a:ext cx="650530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повести «Детство» говорит само за себя. Оно сразу сообщает нам, что речь пойдёт об истории из жизни маленького человека. Автор описывает детское мировоззрение и вкладывает в смысл заглавия буквальный и открытый посыл.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говорит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том, что повесть посвящена детской поре, поре первых жизненных шагов и мировосприятия.    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m0-tub-com.yandex.net/i?id=fc0d6272d652bbfad99e556c987cd276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2" y="1998617"/>
            <a:ext cx="4423712" cy="33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0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ЛИТЕРАТУРОВЕДЧЕСКАЯ РАЗМИНКА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92171"/>
              </p:ext>
            </p:extLst>
          </p:nvPr>
        </p:nvGraphicFramePr>
        <p:xfrm>
          <a:off x="348344" y="1240972"/>
          <a:ext cx="11525001" cy="5378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5001">
                  <a:extLst>
                    <a:ext uri="{9D8B030D-6E8A-4147-A177-3AD203B41FA5}">
                      <a16:colId xmlns:a16="http://schemas.microsoft.com/office/drawing/2014/main" val="531751177"/>
                    </a:ext>
                  </a:extLst>
                </a:gridCol>
              </a:tblGrid>
              <a:tr h="757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Сюжет – ряд событий, описанных в худ. произведении, положенных в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основу.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214163"/>
                  </a:ext>
                </a:extLst>
              </a:tr>
              <a:tr h="873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Портрет – изображение внешности героя в произведении как одно из средств его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характеристики.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368761"/>
                  </a:ext>
                </a:extLst>
              </a:tr>
              <a:tr h="423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Тропы - средства художественной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выразительности.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87156"/>
                  </a:ext>
                </a:extLst>
              </a:tr>
              <a:tr h="423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Композиция - построение литературного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произведения.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279712"/>
                  </a:ext>
                </a:extLst>
              </a:tr>
              <a:tr h="423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 -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это то, о чем идет речь в произведении.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55039"/>
                  </a:ext>
                </a:extLst>
              </a:tr>
              <a:tr h="423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Идея -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хотел сказать автор.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96629"/>
                  </a:ext>
                </a:extLst>
              </a:tr>
              <a:tr h="423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 - это та сторона жизни, которая особенно интересует писателя.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039733"/>
                  </a:ext>
                </a:extLst>
              </a:tr>
              <a:tr h="873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Риторический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 –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образно- выразительное средство, в котором в форме вопроса содержится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67559"/>
                  </a:ext>
                </a:extLst>
              </a:tr>
              <a:tr h="757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Жанр – вид художественного произведения (автобиографическая повесть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155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8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ГЛАВА «</a:t>
            </a:r>
            <a:r>
              <a:rPr lang="en-US" sz="4400" dirty="0" smtClean="0"/>
              <a:t>MAMAN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343703"/>
            <a:ext cx="7737566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гостиной «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mаman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наливала чай из самовара. По истечении многих лет повзрослевший Николенька пытается вспомнить черты любимой матушки, но припоминает только некоторые. Большие карие глаза, светящиеся добротой, родинку на шее, платье с белым воротничком, тонкую руку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На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старом рояле напряженно играла этюды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Клементи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сестра Коли. Ей было 11 лет. Все ласково называли ее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Любочкой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игрой следила Марья Ивановна (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Мими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гувернантка сестры, которая сидела рядом.</a:t>
            </a:r>
          </a:p>
        </p:txBody>
      </p:sp>
      <p:pic>
        <p:nvPicPr>
          <p:cNvPr id="8" name="Содержимое 6" descr="38850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368833" y="1343703"/>
            <a:ext cx="3587735" cy="50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ГЛАВА «</a:t>
            </a:r>
            <a:r>
              <a:rPr lang="en-US" sz="4400" dirty="0" smtClean="0"/>
              <a:t>MAMAN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76662" y="1748657"/>
            <a:ext cx="659529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разговаривала с Карлом Ивановичем по-немецки, осведомляясь о состоянии детей. Этот язык она знала в совершенстве. Будучи уже молодым человеком мальчик вспоминает прекрасную улыбку матушки, которой не хватало ему всю жизнь. Затем дети отправляются к отцу в кабинет.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goods.kaypu.com/photo/5266915f29adb6901a29c5a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7254" r="10078" b="203"/>
          <a:stretch/>
        </p:blipFill>
        <p:spPr bwMode="auto">
          <a:xfrm>
            <a:off x="8040414" y="1340117"/>
            <a:ext cx="3641834" cy="51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solidFill>
          <a:schemeClr val="accent1">
            <a:lumMod val="20000"/>
            <a:lumOff val="80000"/>
          </a:schemeClr>
        </a:solidFill>
        <a:ln w="19050" algn="ctr">
          <a:solidFill>
            <a:srgbClr val="800000"/>
          </a:solidFill>
          <a:miter lim="800000"/>
          <a:headEnd/>
          <a:tailEnd/>
        </a:ln>
        <a:effectLst/>
      </a:spPr>
      <a:bodyPr wrap="square">
        <a:spAutoFit/>
      </a:bodyPr>
      <a:lstStyle>
        <a:defPPr algn="ctr">
          <a:defRPr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14020</TotalTime>
  <Words>1330</Words>
  <Application>Microsoft Office PowerPoint</Application>
  <PresentationFormat>Широкоэкранный</PresentationFormat>
  <Paragraphs>244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MS Mincho</vt:lpstr>
      <vt:lpstr>Tahoma</vt:lpstr>
      <vt:lpstr>Wingdings 2</vt:lpstr>
      <vt:lpstr>Тема Office</vt:lpstr>
      <vt:lpstr>Презентация PowerPoint</vt:lpstr>
      <vt:lpstr>ПЛАН УРОКА</vt:lpstr>
      <vt:lpstr>АВТОРСКИЙ ЗАМЫСЕЛ</vt:lpstr>
      <vt:lpstr>АВТОРСКИЙ ЗАМЫСЕЛ</vt:lpstr>
      <vt:lpstr>КОМПОЗИЦИЯ</vt:lpstr>
      <vt:lpstr>СМЫСЛ НАЗВАНИЯ</vt:lpstr>
      <vt:lpstr>ЛИТЕРАТУРОВЕДЧЕСКАЯ РАЗМИНКА</vt:lpstr>
      <vt:lpstr>ГЛАВА «MAMAN»</vt:lpstr>
      <vt:lpstr>ГЛАВА «MAMAN»</vt:lpstr>
      <vt:lpstr>ИЗ ВОСПОМИНАНИЙ Л.Н.ТОЛСТОГО</vt:lpstr>
      <vt:lpstr>ПОВЕСТЬ «ДЕТСТВО»</vt:lpstr>
      <vt:lpstr>СЛОВАРНАЯ РАБОТА</vt:lpstr>
      <vt:lpstr>СЛОВАРНАЯ РАБОТА</vt:lpstr>
      <vt:lpstr>ОБРАЗ МАТУШКИ</vt:lpstr>
      <vt:lpstr>ПОРТРЕТ МАТУШКИ</vt:lpstr>
      <vt:lpstr>ПОРТРЕТ ГЛАВНОГО ГЕРОЯ</vt:lpstr>
      <vt:lpstr>ГЛАВА «ПАПА»</vt:lpstr>
      <vt:lpstr>ГЛАВА «ПАПА»</vt:lpstr>
      <vt:lpstr>ПОРТРЕТ ОТЦА</vt:lpstr>
      <vt:lpstr>ПОРТРЕТ ОТЦА</vt:lpstr>
      <vt:lpstr>ОТНОШЕНИЕ ГЕРОЯ К РОДИТЕЛЯМ</vt:lpstr>
      <vt:lpstr> ГЛАВА «ДЕТСТВО»</vt:lpstr>
      <vt:lpstr>ГЛАВА «ДЕТСТВО»</vt:lpstr>
      <vt:lpstr>ГЛАВА «ДЕТСТВО»</vt:lpstr>
      <vt:lpstr>ГЛАВА «ДЕТСТВО»</vt:lpstr>
      <vt:lpstr>ТЕМА, ИДЕЯ, ПРОБЛЕМА</vt:lpstr>
      <vt:lpstr>ОСНОВНАЯ МЫСЛЬ ПОВЕСТИ</vt:lpstr>
      <vt:lpstr>ЧЕМУ УЧИТ?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332</cp:revision>
  <dcterms:created xsi:type="dcterms:W3CDTF">2020-09-22T15:24:01Z</dcterms:created>
  <dcterms:modified xsi:type="dcterms:W3CDTF">2021-09-02T09:37:40Z</dcterms:modified>
</cp:coreProperties>
</file>