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</p:sldMasterIdLst>
  <p:notesMasterIdLst>
    <p:notesMasterId r:id="rId15"/>
  </p:notesMasterIdLst>
  <p:handoutMasterIdLst>
    <p:handoutMasterId r:id="rId16"/>
  </p:handoutMasterIdLst>
  <p:sldIdLst>
    <p:sldId id="409" r:id="rId6"/>
    <p:sldId id="460" r:id="rId7"/>
    <p:sldId id="463" r:id="rId8"/>
    <p:sldId id="464" r:id="rId9"/>
    <p:sldId id="465" r:id="rId10"/>
    <p:sldId id="466" r:id="rId11"/>
    <p:sldId id="467" r:id="rId12"/>
    <p:sldId id="468" r:id="rId13"/>
    <p:sldId id="432" r:id="rId14"/>
  </p:sldIdLst>
  <p:sldSz cx="9144000" cy="5143500" type="screen16x9"/>
  <p:notesSz cx="6735763" cy="9866313"/>
  <p:defaultTextStyle>
    <a:defPPr>
      <a:defRPr lang="en-US"/>
    </a:defPPr>
    <a:lvl1pPr marL="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3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05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71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4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09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7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43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CCFF"/>
    <a:srgbClr val="66FFFF"/>
    <a:srgbClr val="DBE79D"/>
    <a:srgbClr val="CCFFCC"/>
    <a:srgbClr val="CCFFFF"/>
    <a:srgbClr val="66FF33"/>
    <a:srgbClr val="FF66CC"/>
    <a:srgbClr val="FA9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509" autoAdjust="0"/>
  </p:normalViewPr>
  <p:slideViewPr>
    <p:cSldViewPr snapToGrid="0">
      <p:cViewPr>
        <p:scale>
          <a:sx n="94" d="100"/>
          <a:sy n="94" d="100"/>
        </p:scale>
        <p:origin x="-636" y="-7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5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3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6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10/17/2020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10/17/2020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99" indent="-18564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1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25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41" indent="-132621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39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1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8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05" indent="-172947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6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2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385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7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2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5"/>
            <a:ext cx="1620957" cy="163646"/>
          </a:xfrm>
          <a:prstGeom prst="rect">
            <a:avLst/>
          </a:prstGeom>
        </p:spPr>
        <p:txBody>
          <a:bodyPr vert="horz" wrap="square" lIns="65297" tIns="32647" rIns="65297" bIns="3264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7"/>
            <a:ext cx="104567" cy="246221"/>
          </a:xfrm>
          <a:prstGeom prst="rect">
            <a:avLst/>
          </a:prstGeom>
        </p:spPr>
        <p:txBody>
          <a:bodyPr vert="horz" wrap="none" lIns="65297" tIns="32647" rIns="65297" bIns="3264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902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18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2" indent="-123552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390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1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3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48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3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85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34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0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53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06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55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08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159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11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3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2" rIns="0" bIns="0" rtlCol="0" anchor="ctr">
            <a:spAutoFit/>
          </a:bodyPr>
          <a:lstStyle/>
          <a:p>
            <a:pPr marL="14378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3" y="1706299"/>
            <a:ext cx="8033029" cy="1154743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marL="20845" algn="ctr" defTabSz="652856">
              <a:spcBef>
                <a:spcPts val="125"/>
              </a:spcBef>
            </a:pPr>
            <a:r>
              <a:rPr lang="en-US" sz="37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37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7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HOZIRGI VA KELASI ZAMON SIFATDOSHLARI</a:t>
            </a:r>
            <a:endParaRPr lang="uz-Latn-UZ" sz="2900" i="1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81" y="1523695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81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5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4" y="394654"/>
            <a:ext cx="1172757" cy="464424"/>
          </a:xfrm>
          <a:prstGeom prst="rect">
            <a:avLst/>
          </a:prstGeom>
        </p:spPr>
        <p:txBody>
          <a:bodyPr vert="horz" wrap="square" lIns="0" tIns="17972" rIns="0" bIns="0" rtlCol="0">
            <a:spAutoFit/>
          </a:bodyPr>
          <a:lstStyle/>
          <a:p>
            <a:pPr defTabSz="652856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4" y="3043648"/>
            <a:ext cx="2995046" cy="167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4960" y="1020447"/>
            <a:ext cx="8463279" cy="738664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 berilgan sifatdoshlarni tarkibiy qismlarga ajrating. Sifatdosh shakli qaysi zamonni ifodalashini ayting.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45440" y="1991699"/>
            <a:ext cx="670560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20" y="2122504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urayotgan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(mashina)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120" y="2856196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oradigan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(joy)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60" y="3652052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o‘qiydigan (kitob)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120" y="4351628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uylayotgan (bola)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25120" y="2691763"/>
            <a:ext cx="670560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45440" y="3521247"/>
            <a:ext cx="670560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45440" y="4220823"/>
            <a:ext cx="670560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16000" y="2615244"/>
            <a:ext cx="1056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16000" y="3332740"/>
            <a:ext cx="944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680" y="4144792"/>
            <a:ext cx="944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72782" y="4795032"/>
            <a:ext cx="944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49713" y="4277659"/>
            <a:ext cx="54731" cy="236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93382" y="4277659"/>
            <a:ext cx="156331" cy="206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31920" y="2412383"/>
            <a:ext cx="6807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03865" y="3132429"/>
            <a:ext cx="6807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30062" y="4007503"/>
            <a:ext cx="6807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362960" y="4688223"/>
            <a:ext cx="6807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83760" y="2092024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ozirgi zamon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3320" y="2870819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 zamon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2180" y="3697603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 zamon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50360" y="4396073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ozirgi zamon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9" y="1814417"/>
            <a:ext cx="1626995" cy="18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30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3- topshiriq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560" y="954058"/>
            <a:ext cx="829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>
              <a:spcBef>
                <a:spcPct val="20000"/>
              </a:spcBef>
              <a:buClr>
                <a:srgbClr val="51C3CA"/>
              </a:buClr>
            </a:pPr>
            <a:r>
              <a:rPr lang="uz-Latn-UZ" sz="24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kern="800" spc="-1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28625"/>
              </p:ext>
            </p:extLst>
          </p:nvPr>
        </p:nvGraphicFramePr>
        <p:xfrm>
          <a:off x="248286" y="1788627"/>
          <a:ext cx="8529954" cy="259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64977"/>
                <a:gridCol w="4264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Bo‘lishli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Bo‘lishsiz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yurayotgan (mashina)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boradigan (joy)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o‘qiydigan (kitob)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kuylayotgan (bola)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8287" y="964506"/>
            <a:ext cx="8726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bo‘lishsiz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0088" y="2307104"/>
            <a:ext cx="423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 </a:t>
            </a:r>
            <a:r>
              <a:rPr lang="uz-Latn-UZ" sz="28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(mashina)</a:t>
            </a:r>
            <a:endParaRPr lang="ru-RU" sz="28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5012" y="2798078"/>
            <a:ext cx="423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ydigan (joy)</a:t>
            </a:r>
            <a:endParaRPr lang="ru-RU" sz="28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0088" y="3320276"/>
            <a:ext cx="423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ydigan (kitob)</a:t>
            </a:r>
            <a:endParaRPr lang="ru-RU" sz="28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1360" y="3836352"/>
            <a:ext cx="423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/>
            <a:r>
              <a:rPr lang="en-US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uz-Latn-UZ" sz="28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 (bola)</a:t>
            </a:r>
            <a:endParaRPr lang="ru-RU" sz="28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043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6560" y="969647"/>
            <a:ext cx="5537199" cy="37856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3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qo‘shimchasini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ydigan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adigan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a)r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20202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01" y="1044734"/>
            <a:ext cx="2399506" cy="29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33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156-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3840" y="1040767"/>
            <a:ext cx="8646160" cy="3693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873131"/>
            <a:ext cx="553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Endigina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sarg‘ish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qo‘ynida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mudrayotgan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pastqam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yalang‘och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novdalarini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yoritib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o‘xtaboyev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18" y="4130372"/>
            <a:ext cx="759141" cy="61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53840" y="2351084"/>
            <a:ext cx="1137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94000" y="3211959"/>
            <a:ext cx="995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46" y="1770395"/>
            <a:ext cx="1958042" cy="199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3412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156-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3840" y="1040767"/>
            <a:ext cx="8646160" cy="3693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873131"/>
            <a:ext cx="857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4083981"/>
            <a:ext cx="731520" cy="5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1919297"/>
            <a:ext cx="5415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ariqdan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toyimni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sug‘orib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chiqayotganimda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uloqchi-chavandozlar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47739" y="2813582"/>
            <a:ext cx="1137920" cy="13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4"/>
          <a:stretch/>
        </p:blipFill>
        <p:spPr bwMode="auto">
          <a:xfrm>
            <a:off x="6664960" y="1494621"/>
            <a:ext cx="1991360" cy="242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347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157-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4160" y="979807"/>
            <a:ext cx="8676640" cy="861774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760" y="2121138"/>
            <a:ext cx="5720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/>
              <a:t> </a:t>
            </a:r>
            <a:r>
              <a:rPr lang="uz-Latn-UZ" dirty="0" smtClean="0"/>
              <a:t>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Eshon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vasiyatiga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tegmaydigan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poygakda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tegmaydigan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yetishibdi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48143"/>
            <a:ext cx="1710055" cy="204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4046539" y="3026942"/>
            <a:ext cx="921701" cy="13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002248" y="3453662"/>
            <a:ext cx="921701" cy="13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538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158-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5760" y="1030607"/>
            <a:ext cx="8331201" cy="1107996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sifatdoshlarini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sifatdoshlariga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83550"/>
              </p:ext>
            </p:extLst>
          </p:nvPr>
        </p:nvGraphicFramePr>
        <p:xfrm>
          <a:off x="193040" y="2338070"/>
          <a:ext cx="8666481" cy="2072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88827"/>
                <a:gridCol w="2888827"/>
                <a:gridCol w="28888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Kelasi zamon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O‘tgan zamon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Hozirgi zamon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ichiladigan suv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bajariladigan</a:t>
                      </a:r>
                      <a:r>
                        <a:rPr lang="uz-Latn-UZ" sz="2800" baseline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ish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qilinadigan to‘y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0326" y="2844582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ichilgan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5126" y="2859584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ichil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ayot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9685" y="3372644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ajarilgan ish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4806" y="3377228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bajarilayotgan ish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9685" y="3880128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ilingan to‘y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5126" y="3904516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qilinayotgan to‘y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505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40" y="1169035"/>
            <a:ext cx="6309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159-mashq.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Qaytmoq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keltirmoq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ikkilanmoq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anglamoq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yanglishmoq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1658"/>
              </p:ext>
            </p:extLst>
          </p:nvPr>
        </p:nvGraphicFramePr>
        <p:xfrm>
          <a:off x="243840" y="3303409"/>
          <a:ext cx="8341359" cy="137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80453"/>
                <a:gridCol w="2780453"/>
                <a:gridCol w="2780453"/>
              </a:tblGrid>
              <a:tr h="408325"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O‘tgan zamon</a:t>
                      </a:r>
                      <a:endParaRPr lang="ru-RU" sz="24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Hozirgi zamon</a:t>
                      </a:r>
                      <a:endParaRPr lang="ru-RU" sz="24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Kelasi zamon</a:t>
                      </a:r>
                      <a:endParaRPr lang="ru-RU" sz="24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8325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anglagan (bola)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anglayotgan (bola)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anglaydigan (bola)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832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919" y="1169035"/>
            <a:ext cx="1768793" cy="178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6662</TotalTime>
  <Words>304</Words>
  <Application>Microsoft Office PowerPoint</Application>
  <PresentationFormat>Экран (16:9)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1_Office Theme</vt:lpstr>
      <vt:lpstr>3_Office Theme</vt:lpstr>
      <vt:lpstr>4_Office Theme</vt:lpstr>
      <vt:lpstr>5_Office Theme</vt:lpstr>
      <vt:lpstr>6_Office Theme</vt:lpstr>
      <vt:lpstr>ONA TILI</vt:lpstr>
      <vt:lpstr>1- topshiriq</vt:lpstr>
      <vt:lpstr>3- topshiriq</vt:lpstr>
      <vt:lpstr>BILIB OLING!</vt:lpstr>
      <vt:lpstr>156- mashq</vt:lpstr>
      <vt:lpstr>156- mashq</vt:lpstr>
      <vt:lpstr>157- mashq</vt:lpstr>
      <vt:lpstr>158- mashq</vt:lpstr>
      <vt:lpstr>Mustaqil bajarish uchun topshiriq: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628</cp:revision>
  <cp:lastPrinted>2020-08-26T14:49:45Z</cp:lastPrinted>
  <dcterms:created xsi:type="dcterms:W3CDTF">2020-04-11T16:25:36Z</dcterms:created>
  <dcterms:modified xsi:type="dcterms:W3CDTF">2020-10-17T03:35:45Z</dcterms:modified>
</cp:coreProperties>
</file>