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theme/theme3.xml" ContentType="application/vnd.openxmlformats-officedocument.theme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theme/theme4.xml" ContentType="application/vnd.openxmlformats-officedocument.theme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theme/theme5.xml" ContentType="application/vnd.openxmlformats-officedocument.theme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4" r:id="rId2"/>
    <p:sldMasterId id="2147483876" r:id="rId3"/>
    <p:sldMasterId id="2147483935" r:id="rId4"/>
    <p:sldMasterId id="2147484074" r:id="rId5"/>
    <p:sldMasterId id="2147484132" r:id="rId6"/>
  </p:sldMasterIdLst>
  <p:notesMasterIdLst>
    <p:notesMasterId r:id="rId18"/>
  </p:notesMasterIdLst>
  <p:handoutMasterIdLst>
    <p:handoutMasterId r:id="rId19"/>
  </p:handoutMasterIdLst>
  <p:sldIdLst>
    <p:sldId id="409" r:id="rId7"/>
    <p:sldId id="482" r:id="rId8"/>
    <p:sldId id="477" r:id="rId9"/>
    <p:sldId id="464" r:id="rId10"/>
    <p:sldId id="478" r:id="rId11"/>
    <p:sldId id="479" r:id="rId12"/>
    <p:sldId id="475" r:id="rId13"/>
    <p:sldId id="476" r:id="rId14"/>
    <p:sldId id="481" r:id="rId15"/>
    <p:sldId id="480" r:id="rId16"/>
    <p:sldId id="432" r:id="rId17"/>
  </p:sldIdLst>
  <p:sldSz cx="9144000" cy="5143500" type="screen16x9"/>
  <p:notesSz cx="6735763" cy="9866313"/>
  <p:defaultTextStyle>
    <a:defPPr>
      <a:defRPr lang="en-US"/>
    </a:defPPr>
    <a:lvl1pPr marL="0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767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536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305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071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3840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6609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9376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2143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0202"/>
    <a:srgbClr val="CC00CC"/>
    <a:srgbClr val="FF6600"/>
    <a:srgbClr val="FFFF99"/>
    <a:srgbClr val="FFCCFF"/>
    <a:srgbClr val="CCFFCC"/>
    <a:srgbClr val="CCFFFF"/>
    <a:srgbClr val="66FFFF"/>
    <a:srgbClr val="DBE79D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7509" autoAdjust="0"/>
  </p:normalViewPr>
  <p:slideViewPr>
    <p:cSldViewPr snapToGrid="0">
      <p:cViewPr varScale="1">
        <p:scale>
          <a:sx n="81" d="100"/>
          <a:sy n="81" d="100"/>
        </p:scale>
        <p:origin x="812" y="60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5AF8C-8999-4CAA-B20A-DBB5F2104C93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AF85B-7923-445B-B932-4FBF4BC158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863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025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048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071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097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121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143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168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190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6" y="1597825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8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7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7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6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4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4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4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923757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8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397500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8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3316422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7002030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028839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1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4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36516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51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8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252272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1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4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36516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51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8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93836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1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1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5099362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1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1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7652668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7" y="12298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3" y="12298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7" y="291493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3" y="291493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209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7" y="12298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3" y="12298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7" y="291493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3" y="291493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56298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4799569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4170761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4053141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0063158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6" y="1597825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9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8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7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97694452"/>
      </p:ext>
    </p:extLst>
  </p:cSld>
  <p:clrMapOvr>
    <a:masterClrMapping/>
  </p:clrMapOvr>
  <p:transition>
    <p:wedg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0328966"/>
      </p:ext>
    </p:extLst>
  </p:cSld>
  <p:clrMapOvr>
    <a:masterClrMapping/>
  </p:clrMapOvr>
  <p:transition>
    <p:wedg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70187047"/>
      </p:ext>
    </p:extLst>
  </p:cSld>
  <p:clrMapOvr>
    <a:masterClrMapping/>
  </p:clrMapOvr>
  <p:transition>
    <p:wedg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1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6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7011" indent="-185647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09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460" indent="-17136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82571532"/>
      </p:ext>
    </p:extLst>
  </p:cSld>
  <p:clrMapOvr>
    <a:masterClrMapping/>
  </p:clrMapOvr>
  <p:transition>
    <p:wedg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4"/>
            <a:ext cx="7772401" cy="3470673"/>
          </a:xfrm>
        </p:spPr>
        <p:txBody>
          <a:bodyPr numCol="2" spcCol="27421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6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729" indent="-17136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09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460" indent="-17136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0768691"/>
      </p:ext>
    </p:extLst>
  </p:cSld>
  <p:clrMapOvr>
    <a:masterClrMapping/>
  </p:clrMapOvr>
  <p:transition>
    <p:wedg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8822591"/>
      </p:ext>
    </p:extLst>
  </p:cSld>
  <p:clrMapOvr>
    <a:masterClrMapping/>
  </p:clrMapOvr>
  <p:transition>
    <p:wedg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190887"/>
      </p:ext>
    </p:extLst>
  </p:cSld>
  <p:clrMapOvr>
    <a:masterClrMapping/>
  </p:clrMapOvr>
  <p:transition>
    <p:wedg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76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76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3665897"/>
      </p:ext>
    </p:extLst>
  </p:cSld>
  <p:clrMapOvr>
    <a:masterClrMapping/>
  </p:clrMapOvr>
  <p:transition>
    <p:wedg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89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689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44671767"/>
      </p:ext>
    </p:extLst>
  </p:cSld>
  <p:clrMapOvr>
    <a:masterClrMapping/>
  </p:clrMapOvr>
  <p:transition>
    <p:wedg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2325473"/>
      </p:ext>
    </p:extLst>
  </p:cSld>
  <p:clrMapOvr>
    <a:masterClrMapping/>
  </p:clrMapOvr>
  <p:transition>
    <p:wedg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97564922"/>
      </p:ext>
    </p:extLst>
  </p:cSld>
  <p:clrMapOvr>
    <a:masterClrMapping/>
  </p:clrMapOvr>
  <p:transition>
    <p:wedg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1189626"/>
      </p:ext>
    </p:extLst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92821"/>
      </p:ext>
    </p:extLst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381130"/>
      </p:ext>
    </p:extLst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174998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7470984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7588365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2293282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67648866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6549813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7253130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5582778"/>
      </p:ext>
    </p:extLst>
  </p:cSld>
  <p:clrMapOvr>
    <a:masterClrMapping/>
  </p:clrMapOvr>
  <p:transition>
    <p:wedg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5634633"/>
      </p:ext>
    </p:extLst>
  </p:cSld>
  <p:clrMapOvr>
    <a:masterClrMapping/>
  </p:clrMapOvr>
  <p:transition>
    <p:wedg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1262027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8097231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8718273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9943889"/>
      </p:ext>
    </p:extLst>
  </p:cSld>
  <p:clrMapOvr>
    <a:masterClrMapping/>
  </p:clrMapOvr>
  <p:transition>
    <p:wedg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393532"/>
      </p:ext>
    </p:extLst>
  </p:cSld>
  <p:clrMapOvr>
    <a:masterClrMapping/>
  </p:clrMapOvr>
  <p:transition>
    <p:wedg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6082238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207298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06400441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973570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6433219"/>
      </p:ext>
    </p:extLst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1090649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06071649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09551131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1969542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7077069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37257468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2225347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65243532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0259071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1236810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9112869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723743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46202685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9461403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8315904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49064416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494082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71511688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8022331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40689819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73491863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8121907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75045416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10913316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3881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881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7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81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81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3881"/>
              <a:t>10/24/2020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81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3881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720700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6" y="1597825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9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8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7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66204894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6090581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5708390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1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6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7011" indent="-185647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09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460" indent="-17136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9194641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4"/>
            <a:ext cx="7772401" cy="3470673"/>
          </a:xfrm>
        </p:spPr>
        <p:txBody>
          <a:bodyPr numCol="2" spcCol="27421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6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729" indent="-17136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09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460" indent="-17136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45136189"/>
      </p:ext>
    </p:extLst>
  </p:cSld>
  <p:clrMapOvr>
    <a:masterClrMapping/>
  </p:clrMapOvr>
  <p:transition>
    <p:wedg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95531381"/>
      </p:ext>
    </p:extLst>
  </p:cSld>
  <p:clrMapOvr>
    <a:masterClrMapping/>
  </p:clrMapOvr>
  <p:transition>
    <p:wedg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2795599"/>
      </p:ext>
    </p:extLst>
  </p:cSld>
  <p:clrMapOvr>
    <a:masterClrMapping/>
  </p:clrMapOvr>
  <p:transition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76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76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199470"/>
      </p:ext>
    </p:extLst>
  </p:cSld>
  <p:clrMapOvr>
    <a:masterClrMapping/>
  </p:clrMapOvr>
  <p:transition>
    <p:wedg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89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689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57718221"/>
      </p:ext>
    </p:extLst>
  </p:cSld>
  <p:clrMapOvr>
    <a:masterClrMapping/>
  </p:clrMapOvr>
  <p:transition>
    <p:wedg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6545063"/>
      </p:ext>
    </p:extLst>
  </p:cSld>
  <p:clrMapOvr>
    <a:masterClrMapping/>
  </p:clrMapOvr>
  <p:transition>
    <p:wedg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2836940"/>
      </p:ext>
    </p:extLst>
  </p:cSld>
  <p:clrMapOvr>
    <a:masterClrMapping/>
  </p:clrMapOvr>
  <p:transition>
    <p:wedg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7950169"/>
      </p:ext>
    </p:extLst>
  </p:cSld>
  <p:clrMapOvr>
    <a:masterClrMapping/>
  </p:clrMapOvr>
  <p:transition>
    <p:wedg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168722"/>
      </p:ext>
    </p:extLst>
  </p:cSld>
  <p:clrMapOvr>
    <a:masterClrMapping/>
  </p:clrMapOvr>
  <p:transition>
    <p:wedg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898575"/>
      </p:ext>
    </p:extLst>
  </p:cSld>
  <p:clrMapOvr>
    <a:masterClrMapping/>
  </p:clrMapOvr>
  <p:transition>
    <p:wedg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65225"/>
      </p:ext>
    </p:extLst>
  </p:cSld>
  <p:clrMapOvr>
    <a:masterClrMapping/>
  </p:clrMapOvr>
  <p:transition>
    <p:wedg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167348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606417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6160879"/>
      </p:ext>
    </p:extLst>
  </p:cSld>
  <p:clrMapOvr>
    <a:masterClrMapping/>
  </p:clrMapOvr>
  <p:transition>
    <p:wedg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553917"/>
      </p:ext>
    </p:extLst>
  </p:cSld>
  <p:clrMapOvr>
    <a:masterClrMapping/>
  </p:clrMapOvr>
  <p:transition>
    <p:wedg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1087968"/>
      </p:ext>
    </p:extLst>
  </p:cSld>
  <p:clrMapOvr>
    <a:masterClrMapping/>
  </p:clrMapOvr>
  <p:transition>
    <p:wedg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0599712"/>
      </p:ext>
    </p:extLst>
  </p:cSld>
  <p:clrMapOvr>
    <a:masterClrMapping/>
  </p:clrMapOvr>
  <p:transition>
    <p:wedg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375844"/>
      </p:ext>
    </p:extLst>
  </p:cSld>
  <p:clrMapOvr>
    <a:masterClrMapping/>
  </p:clrMapOvr>
  <p:transition>
    <p:wedg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4237452"/>
      </p:ext>
    </p:extLst>
  </p:cSld>
  <p:clrMapOvr>
    <a:masterClrMapping/>
  </p:clrMapOvr>
  <p:transition>
    <p:wedge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3647474"/>
      </p:ext>
    </p:extLst>
  </p:cSld>
  <p:clrMapOvr>
    <a:masterClrMapping/>
  </p:clrMapOvr>
  <p:transition>
    <p:wedge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29507526"/>
      </p:ext>
    </p:extLst>
  </p:cSld>
  <p:clrMapOvr>
    <a:masterClrMapping/>
  </p:clrMapOvr>
  <p:transition>
    <p:wedge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5760277"/>
      </p:ext>
    </p:extLst>
  </p:cSld>
  <p:clrMapOvr>
    <a:masterClrMapping/>
  </p:clrMapOvr>
  <p:transition>
    <p:wedge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0238819"/>
      </p:ext>
    </p:extLst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672831"/>
      </p:ext>
    </p:extLst>
  </p:cSld>
  <p:clrMapOvr>
    <a:masterClrMapping/>
  </p:clrMapOvr>
  <p:transition>
    <p:wedge/>
  </p:transition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66300822"/>
      </p:ext>
    </p:extLst>
  </p:cSld>
  <p:clrMapOvr>
    <a:masterClrMapping/>
  </p:clrMapOvr>
  <p:transition>
    <p:wedge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263002"/>
      </p:ext>
    </p:extLst>
  </p:cSld>
  <p:clrMapOvr>
    <a:masterClrMapping/>
  </p:clrMapOvr>
  <p:transition>
    <p:wedge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2554219"/>
      </p:ext>
    </p:extLst>
  </p:cSld>
  <p:clrMapOvr>
    <a:masterClrMapping/>
  </p:clrMapOvr>
  <p:transition>
    <p:wedge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912200"/>
      </p:ext>
    </p:extLst>
  </p:cSld>
  <p:clrMapOvr>
    <a:masterClrMapping/>
  </p:clrMapOvr>
  <p:transition>
    <p:wedge/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6769390"/>
      </p:ext>
    </p:extLst>
  </p:cSld>
  <p:clrMapOvr>
    <a:masterClrMapping/>
  </p:clrMapOvr>
  <p:transition>
    <p:wedge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0428430"/>
      </p:ext>
    </p:extLst>
  </p:cSld>
  <p:clrMapOvr>
    <a:masterClrMapping/>
  </p:clrMapOvr>
  <p:transition>
    <p:wedge/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0807562"/>
      </p:ext>
    </p:extLst>
  </p:cSld>
  <p:clrMapOvr>
    <a:masterClrMapping/>
  </p:clrMapOvr>
  <p:transition>
    <p:wedge/>
  </p:transition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79916304"/>
      </p:ext>
    </p:extLst>
  </p:cSld>
  <p:clrMapOvr>
    <a:masterClrMapping/>
  </p:clrMapOvr>
  <p:transition>
    <p:wedge/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33301897"/>
      </p:ext>
    </p:extLst>
  </p:cSld>
  <p:clrMapOvr>
    <a:masterClrMapping/>
  </p:clrMapOvr>
  <p:transition>
    <p:wedg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55963299"/>
      </p:ext>
    </p:extLst>
  </p:cSld>
  <p:clrMapOvr>
    <a:masterClrMapping/>
  </p:clrMapOvr>
  <p:transition>
    <p:wedge/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74623745"/>
      </p:ext>
    </p:extLst>
  </p:cSld>
  <p:clrMapOvr>
    <a:masterClrMapping/>
  </p:clrMapOvr>
  <p:transition>
    <p:wedge/>
  </p:transition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4009447"/>
      </p:ext>
    </p:extLst>
  </p:cSld>
  <p:clrMapOvr>
    <a:masterClrMapping/>
  </p:clrMapOvr>
  <p:transition>
    <p:wedge/>
  </p:transition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4594603"/>
      </p:ext>
    </p:extLst>
  </p:cSld>
  <p:clrMapOvr>
    <a:masterClrMapping/>
  </p:clrMapOvr>
  <p:transition>
    <p:wedge/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0433656"/>
      </p:ext>
    </p:extLst>
  </p:cSld>
  <p:clrMapOvr>
    <a:masterClrMapping/>
  </p:clrMapOvr>
  <p:transition>
    <p:wedge/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4310360"/>
      </p:ext>
    </p:extLst>
  </p:cSld>
  <p:clrMapOvr>
    <a:masterClrMapping/>
  </p:clrMapOvr>
  <p:transition>
    <p:wedge/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0355706"/>
      </p:ext>
    </p:extLst>
  </p:cSld>
  <p:clrMapOvr>
    <a:masterClrMapping/>
  </p:clrMapOvr>
  <p:transition>
    <p:wedge/>
  </p:transition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63462"/>
      </p:ext>
    </p:extLst>
  </p:cSld>
  <p:clrMapOvr>
    <a:masterClrMapping/>
  </p:clrMapOvr>
  <p:transition>
    <p:wedge/>
  </p:transition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13038464"/>
      </p:ext>
    </p:extLst>
  </p:cSld>
  <p:clrMapOvr>
    <a:masterClrMapping/>
  </p:clrMapOvr>
  <p:transition>
    <p:wedge/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03639402"/>
      </p:ext>
    </p:extLst>
  </p:cSld>
  <p:clrMapOvr>
    <a:masterClrMapping/>
  </p:clrMapOvr>
  <p:transition>
    <p:wedg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534783"/>
      </p:ext>
    </p:extLst>
  </p:cSld>
  <p:clrMapOvr>
    <a:masterClrMapping/>
  </p:clrMapOvr>
  <p:transition>
    <p:wedge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95367688"/>
      </p:ext>
    </p:extLst>
  </p:cSld>
  <p:clrMapOvr>
    <a:masterClrMapping/>
  </p:clrMapOvr>
  <p:transition>
    <p:wedge/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85005910"/>
      </p:ext>
    </p:extLst>
  </p:cSld>
  <p:clrMapOvr>
    <a:masterClrMapping/>
  </p:clrMapOvr>
  <p:transition>
    <p:wedge/>
  </p:transition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1807236"/>
      </p:ext>
    </p:extLst>
  </p:cSld>
  <p:clrMapOvr>
    <a:masterClrMapping/>
  </p:clrMapOvr>
  <p:transition>
    <p:wedge/>
  </p:transition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94841869"/>
      </p:ext>
    </p:extLst>
  </p:cSld>
  <p:clrMapOvr>
    <a:masterClrMapping/>
  </p:clrMapOvr>
  <p:transition>
    <p:wedge/>
  </p:transition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42286564"/>
      </p:ext>
    </p:extLst>
  </p:cSld>
  <p:clrMapOvr>
    <a:masterClrMapping/>
  </p:clrMapOvr>
  <p:transition>
    <p:wedge/>
  </p:transition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7670598"/>
      </p:ext>
    </p:extLst>
  </p:cSld>
  <p:clrMapOvr>
    <a:masterClrMapping/>
  </p:clrMapOvr>
  <p:transition>
    <p:wedge/>
  </p:transition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61425359"/>
      </p:ext>
    </p:extLst>
  </p:cSld>
  <p:clrMapOvr>
    <a:masterClrMapping/>
  </p:clrMapOvr>
  <p:transition>
    <p:wedge/>
  </p:transition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20412150"/>
      </p:ext>
    </p:extLst>
  </p:cSld>
  <p:clrMapOvr>
    <a:masterClrMapping/>
  </p:clrMapOvr>
  <p:transition>
    <p:wedge/>
  </p:transition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28138643"/>
      </p:ext>
    </p:extLst>
  </p:cSld>
  <p:clrMapOvr>
    <a:masterClrMapping/>
  </p:clrMapOvr>
  <p:transition>
    <p:wedg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3881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881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7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81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81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3881"/>
              <a:t>10/24/2020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81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3881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588539"/>
      </p:ext>
    </p:extLst>
  </p:cSld>
  <p:clrMapOvr>
    <a:masterClrMapping/>
  </p:clrMapOvr>
  <p:transition>
    <p:wedge/>
  </p:transition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09170796"/>
      </p:ext>
    </p:extLst>
  </p:cSld>
  <p:clrMapOvr>
    <a:masterClrMapping/>
  </p:clrMapOvr>
  <p:transition>
    <p:wedge/>
  </p:transition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3824094"/>
      </p:ext>
    </p:extLst>
  </p:cSld>
  <p:clrMapOvr>
    <a:masterClrMapping/>
  </p:clrMapOvr>
  <p:transition>
    <p:wedge/>
  </p:transition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5934165"/>
      </p:ext>
    </p:extLst>
  </p:cSld>
  <p:clrMapOvr>
    <a:masterClrMapping/>
  </p:clrMapOvr>
  <p:transition>
    <p:wedge/>
  </p:transition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2754144"/>
      </p:ext>
    </p:extLst>
  </p:cSld>
  <p:clrMapOvr>
    <a:masterClrMapping/>
  </p:clrMapOvr>
  <p:transition>
    <p:wedge/>
  </p:transition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87807448"/>
      </p:ext>
    </p:extLst>
  </p:cSld>
  <p:clrMapOvr>
    <a:masterClrMapping/>
  </p:clrMapOvr>
  <p:transition>
    <p:wedge/>
  </p:transition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13799392"/>
      </p:ext>
    </p:extLst>
  </p:cSld>
  <p:clrMapOvr>
    <a:masterClrMapping/>
  </p:clrMapOvr>
  <p:transition>
    <p:wedge/>
  </p:transition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785557"/>
      </p:ext>
    </p:extLst>
  </p:cSld>
  <p:clrMapOvr>
    <a:masterClrMapping/>
  </p:clrMapOvr>
  <p:transition>
    <p:wedge/>
  </p:transition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23229597"/>
      </p:ext>
    </p:extLst>
  </p:cSld>
  <p:clrMapOvr>
    <a:masterClrMapping/>
  </p:clrMapOvr>
  <p:transition>
    <p:wedge/>
  </p:transition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3394479"/>
      </p:ext>
    </p:extLst>
  </p:cSld>
  <p:clrMapOvr>
    <a:masterClrMapping/>
  </p:clrMapOvr>
  <p:transition>
    <p:wedg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1449318"/>
      </p:ext>
    </p:extLst>
  </p:cSld>
  <p:clrMapOvr>
    <a:masterClrMapping/>
  </p:clrMapOvr>
  <p:transition>
    <p:wedge/>
  </p:transition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145504"/>
      </p:ext>
    </p:extLst>
  </p:cSld>
  <p:clrMapOvr>
    <a:masterClrMapping/>
  </p:clrMapOvr>
  <p:transition>
    <p:wedge/>
  </p:transition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0133573"/>
      </p:ext>
    </p:extLst>
  </p:cSld>
  <p:clrMapOvr>
    <a:masterClrMapping/>
  </p:clrMapOvr>
  <p:transition>
    <p:wedge/>
  </p:transition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373300"/>
      </p:ext>
    </p:extLst>
  </p:cSld>
  <p:clrMapOvr>
    <a:masterClrMapping/>
  </p:clrMapOvr>
  <p:transition>
    <p:wedge/>
  </p:transition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474750"/>
      </p:ext>
    </p:extLst>
  </p:cSld>
  <p:clrMapOvr>
    <a:masterClrMapping/>
  </p:clrMapOvr>
  <p:transition>
    <p:wedge/>
  </p:transition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324192"/>
      </p:ext>
    </p:extLst>
  </p:cSld>
  <p:clrMapOvr>
    <a:masterClrMapping/>
  </p:clrMapOvr>
  <p:transition>
    <p:wedge/>
  </p:transition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90763936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16985413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6747949"/>
      </p:ext>
    </p:extLst>
  </p:cSld>
  <p:clrMapOvr>
    <a:masterClrMapping/>
  </p:clrMapOvr>
  <p:transition>
    <p:wedge/>
  </p:transition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86996186"/>
      </p:ext>
    </p:extLst>
  </p:cSld>
  <p:clrMapOvr>
    <a:masterClrMapping/>
  </p:clrMapOvr>
  <p:transition>
    <p:wedg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8179166"/>
      </p:ext>
    </p:extLst>
  </p:cSld>
  <p:clrMapOvr>
    <a:masterClrMapping/>
  </p:clrMapOvr>
  <p:transition>
    <p:wedge/>
  </p:transition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7059296"/>
      </p:ext>
    </p:extLst>
  </p:cSld>
  <p:clrMapOvr>
    <a:masterClrMapping/>
  </p:clrMapOvr>
  <p:transition>
    <p:wedge/>
  </p:transition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2574843"/>
      </p:ext>
    </p:extLst>
  </p:cSld>
  <p:clrMapOvr>
    <a:masterClrMapping/>
  </p:clrMapOvr>
  <p:transition>
    <p:wedge/>
  </p:transition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5716383"/>
      </p:ext>
    </p:extLst>
  </p:cSld>
  <p:clrMapOvr>
    <a:masterClrMapping/>
  </p:clrMapOvr>
  <p:transition>
    <p:wedge/>
  </p:transition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458673"/>
      </p:ext>
    </p:extLst>
  </p:cSld>
  <p:clrMapOvr>
    <a:masterClrMapping/>
  </p:clrMapOvr>
  <p:transition>
    <p:wedge/>
  </p:transition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4504772"/>
      </p:ext>
    </p:extLst>
  </p:cSld>
  <p:clrMapOvr>
    <a:masterClrMapping/>
  </p:clrMapOvr>
  <p:transition>
    <p:wedge/>
  </p:transition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9396871"/>
      </p:ext>
    </p:extLst>
  </p:cSld>
  <p:clrMapOvr>
    <a:masterClrMapping/>
  </p:clrMapOvr>
  <p:transition>
    <p:wedge/>
  </p:transition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30734383"/>
      </p:ext>
    </p:extLst>
  </p:cSld>
  <p:clrMapOvr>
    <a:masterClrMapping/>
  </p:clrMapOvr>
  <p:transition>
    <p:wedge/>
  </p:transition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057626"/>
      </p:ext>
    </p:extLst>
  </p:cSld>
  <p:clrMapOvr>
    <a:masterClrMapping/>
  </p:clrMapOvr>
  <p:transition>
    <p:wedge/>
  </p:transition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408815"/>
      </p:ext>
    </p:extLst>
  </p:cSld>
  <p:clrMapOvr>
    <a:masterClrMapping/>
  </p:clrMapOvr>
  <p:transition>
    <p:wedg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182234"/>
      </p:ext>
    </p:extLst>
  </p:cSld>
  <p:clrMapOvr>
    <a:masterClrMapping/>
  </p:clrMapOvr>
  <p:transition>
    <p:wedge/>
  </p:transition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3614679"/>
      </p:ext>
    </p:extLst>
  </p:cSld>
  <p:clrMapOvr>
    <a:masterClrMapping/>
  </p:clrMapOvr>
  <p:transition>
    <p:wedge/>
  </p:transition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915543"/>
      </p:ext>
    </p:extLst>
  </p:cSld>
  <p:clrMapOvr>
    <a:masterClrMapping/>
  </p:clrMapOvr>
  <p:transition>
    <p:wedge/>
  </p:transition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6557114"/>
      </p:ext>
    </p:extLst>
  </p:cSld>
  <p:clrMapOvr>
    <a:masterClrMapping/>
  </p:clrMapOvr>
  <p:transition>
    <p:wedge/>
  </p:transition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7397612"/>
      </p:ext>
    </p:extLst>
  </p:cSld>
  <p:clrMapOvr>
    <a:masterClrMapping/>
  </p:clrMapOvr>
  <p:transition>
    <p:wedge/>
  </p:transition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887513"/>
      </p:ext>
    </p:extLst>
  </p:cSld>
  <p:clrMapOvr>
    <a:masterClrMapping/>
  </p:clrMapOvr>
  <p:transition>
    <p:wedge/>
  </p:transition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6897510"/>
      </p:ext>
    </p:extLst>
  </p:cSld>
  <p:clrMapOvr>
    <a:masterClrMapping/>
  </p:clrMapOvr>
  <p:transition>
    <p:wedge/>
  </p:transition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89876042"/>
      </p:ext>
    </p:extLst>
  </p:cSld>
  <p:clrMapOvr>
    <a:masterClrMapping/>
  </p:clrMapOvr>
  <p:transition>
    <p:wedge/>
  </p:transition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14484931"/>
      </p:ext>
    </p:extLst>
  </p:cSld>
  <p:clrMapOvr>
    <a:masterClrMapping/>
  </p:clrMapOvr>
  <p:transition>
    <p:wedge/>
  </p:transition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80806479"/>
      </p:ext>
    </p:extLst>
  </p:cSld>
  <p:clrMapOvr>
    <a:masterClrMapping/>
  </p:clrMapOvr>
  <p:transition>
    <p:wedg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0424777"/>
      </p:ext>
    </p:extLst>
  </p:cSld>
  <p:clrMapOvr>
    <a:masterClrMapping/>
  </p:clrMapOvr>
  <p:transition>
    <p:wedge/>
  </p:transition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30326358"/>
      </p:ext>
    </p:extLst>
  </p:cSld>
  <p:clrMapOvr>
    <a:masterClrMapping/>
  </p:clrMapOvr>
  <p:transition>
    <p:wedge/>
  </p:transition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82300178"/>
      </p:ext>
    </p:extLst>
  </p:cSld>
  <p:clrMapOvr>
    <a:masterClrMapping/>
  </p:clrMapOvr>
  <p:transition>
    <p:wedge/>
  </p:transition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17966313"/>
      </p:ext>
    </p:extLst>
  </p:cSld>
  <p:clrMapOvr>
    <a:masterClrMapping/>
  </p:clrMapOvr>
  <p:transition>
    <p:wedge/>
  </p:transition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22206871"/>
      </p:ext>
    </p:extLst>
  </p:cSld>
  <p:clrMapOvr>
    <a:masterClrMapping/>
  </p:clrMapOvr>
  <p:transition>
    <p:wedge/>
  </p:transition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48728057"/>
      </p:ext>
    </p:extLst>
  </p:cSld>
  <p:clrMapOvr>
    <a:masterClrMapping/>
  </p:clrMapOvr>
  <p:transition>
    <p:wedge/>
  </p:transition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13627731"/>
      </p:ext>
    </p:extLst>
  </p:cSld>
  <p:clrMapOvr>
    <a:masterClrMapping/>
  </p:clrMapOvr>
  <p:transition>
    <p:wedge/>
  </p:transition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930223"/>
      </p:ext>
    </p:extLst>
  </p:cSld>
  <p:clrMapOvr>
    <a:masterClrMapping/>
  </p:clrMapOvr>
  <p:transition>
    <p:wedge/>
  </p:transition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13186777"/>
      </p:ext>
    </p:extLst>
  </p:cSld>
  <p:clrMapOvr>
    <a:masterClrMapping/>
  </p:clrMapOvr>
  <p:transition>
    <p:wedge/>
  </p:transition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37571135"/>
      </p:ext>
    </p:extLst>
  </p:cSld>
  <p:clrMapOvr>
    <a:masterClrMapping/>
  </p:clrMapOvr>
  <p:transition>
    <p:wedg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0873700"/>
      </p:ext>
    </p:extLst>
  </p:cSld>
  <p:clrMapOvr>
    <a:masterClrMapping/>
  </p:clrMapOvr>
  <p:transition>
    <p:wedge/>
  </p:transition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58674683"/>
      </p:ext>
    </p:extLst>
  </p:cSld>
  <p:clrMapOvr>
    <a:masterClrMapping/>
  </p:clrMapOvr>
  <p:transition>
    <p:wedge/>
  </p:transition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893679"/>
      </p:ext>
    </p:extLst>
  </p:cSld>
  <p:clrMapOvr>
    <a:masterClrMapping/>
  </p:clrMapOvr>
  <p:transition>
    <p:wedge/>
  </p:transition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36707545"/>
      </p:ext>
    </p:extLst>
  </p:cSld>
  <p:clrMapOvr>
    <a:masterClrMapping/>
  </p:clrMapOvr>
  <p:transition>
    <p:wedge/>
  </p:transition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61334946"/>
      </p:ext>
    </p:extLst>
  </p:cSld>
  <p:clrMapOvr>
    <a:masterClrMapping/>
  </p:clrMapOvr>
  <p:transition>
    <p:wedge/>
  </p:transition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95549957"/>
      </p:ext>
    </p:extLst>
  </p:cSld>
  <p:clrMapOvr>
    <a:masterClrMapping/>
  </p:clrMapOvr>
  <p:transition>
    <p:wedge/>
  </p:transition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29333709"/>
      </p:ext>
    </p:extLst>
  </p:cSld>
  <p:clrMapOvr>
    <a:masterClrMapping/>
  </p:clrMapOvr>
  <p:transition>
    <p:wedge/>
  </p:transition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79247811"/>
      </p:ext>
    </p:extLst>
  </p:cSld>
  <p:clrMapOvr>
    <a:masterClrMapping/>
  </p:clrMapOvr>
  <p:transition>
    <p:wedge/>
  </p:transition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13248809"/>
      </p:ext>
    </p:extLst>
  </p:cSld>
  <p:clrMapOvr>
    <a:masterClrMapping/>
  </p:clrMapOvr>
  <p:transition>
    <p:wedge/>
  </p:transition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9136412"/>
      </p:ext>
    </p:extLst>
  </p:cSld>
  <p:clrMapOvr>
    <a:masterClrMapping/>
  </p:clrMapOvr>
  <p:transition>
    <p:wedg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08255673"/>
      </p:ext>
    </p:extLst>
  </p:cSld>
  <p:clrMapOvr>
    <a:masterClrMapping/>
  </p:clrMapOvr>
  <p:transition>
    <p:wedge/>
  </p:transition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8307565"/>
      </p:ext>
    </p:extLst>
  </p:cSld>
  <p:clrMapOvr>
    <a:masterClrMapping/>
  </p:clrMapOvr>
  <p:transition>
    <p:wedge/>
  </p:transition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2538192"/>
      </p:ext>
    </p:extLst>
  </p:cSld>
  <p:clrMapOvr>
    <a:masterClrMapping/>
  </p:clrMapOvr>
  <p:transition>
    <p:wedge/>
  </p:transition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3778834"/>
      </p:ext>
    </p:extLst>
  </p:cSld>
  <p:clrMapOvr>
    <a:masterClrMapping/>
  </p:clrMapOvr>
  <p:transition>
    <p:wedge/>
  </p:transition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7508777"/>
      </p:ext>
    </p:extLst>
  </p:cSld>
  <p:clrMapOvr>
    <a:masterClrMapping/>
  </p:clrMapOvr>
  <p:transition>
    <p:wedge/>
  </p:transition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6915200"/>
      </p:ext>
    </p:extLst>
  </p:cSld>
  <p:clrMapOvr>
    <a:masterClrMapping/>
  </p:clrMapOvr>
  <p:transition>
    <p:wedge/>
  </p:transition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35115672"/>
      </p:ext>
    </p:extLst>
  </p:cSld>
  <p:clrMapOvr>
    <a:masterClrMapping/>
  </p:clrMapOvr>
  <p:transition>
    <p:wedge/>
  </p:transition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21134926"/>
      </p:ext>
    </p:extLst>
  </p:cSld>
  <p:clrMapOvr>
    <a:masterClrMapping/>
  </p:clrMapOvr>
  <p:transition>
    <p:wedge/>
  </p:transition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88413787"/>
      </p:ext>
    </p:extLst>
  </p:cSld>
  <p:clrMapOvr>
    <a:masterClrMapping/>
  </p:clrMapOvr>
  <p:transition>
    <p:wedge/>
  </p:transition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0981660"/>
      </p:ext>
    </p:extLst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893301"/>
      </p:ext>
    </p:extLst>
  </p:cSld>
  <p:clrMapOvr>
    <a:masterClrMapping/>
  </p:clrMapOvr>
  <p:transition>
    <p:wedge/>
  </p:transition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192582"/>
      </p:ext>
    </p:extLst>
  </p:cSld>
  <p:clrMapOvr>
    <a:masterClrMapping/>
  </p:clrMapOvr>
  <p:transition>
    <p:wedge/>
  </p:transition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807696"/>
      </p:ext>
    </p:extLst>
  </p:cSld>
  <p:clrMapOvr>
    <a:masterClrMapping/>
  </p:clrMapOvr>
  <p:transition>
    <p:wedge/>
  </p:transition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10515761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4715033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279280"/>
      </p:ext>
    </p:extLst>
  </p:cSld>
  <p:clrMapOvr>
    <a:masterClrMapping/>
  </p:clrMapOvr>
  <p:transition>
    <p:wedge/>
  </p:transition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293124"/>
      </p:ext>
    </p:extLst>
  </p:cSld>
  <p:clrMapOvr>
    <a:masterClrMapping/>
  </p:clrMapOvr>
  <p:transition>
    <p:wedge/>
  </p:transition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996503"/>
      </p:ext>
    </p:extLst>
  </p:cSld>
  <p:clrMapOvr>
    <a:masterClrMapping/>
  </p:clrMapOvr>
  <p:transition>
    <p:wedge/>
  </p:transition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0127409"/>
      </p:ext>
    </p:extLst>
  </p:cSld>
  <p:clrMapOvr>
    <a:masterClrMapping/>
  </p:clrMapOvr>
  <p:transition>
    <p:wedge/>
  </p:transition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65061781"/>
      </p:ext>
    </p:extLst>
  </p:cSld>
  <p:clrMapOvr>
    <a:masterClrMapping/>
  </p:clrMapOvr>
  <p:transition>
    <p:wedg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77355957"/>
      </p:ext>
    </p:extLst>
  </p:cSld>
  <p:clrMapOvr>
    <a:masterClrMapping/>
  </p:clrMapOvr>
  <p:transition>
    <p:wedge/>
  </p:transition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4440447"/>
      </p:ext>
    </p:extLst>
  </p:cSld>
  <p:clrMapOvr>
    <a:masterClrMapping/>
  </p:clrMapOvr>
  <p:transition>
    <p:wedge/>
  </p:transition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5059209"/>
      </p:ext>
    </p:extLst>
  </p:cSld>
  <p:clrMapOvr>
    <a:masterClrMapping/>
  </p:clrMapOvr>
  <p:transition>
    <p:wedge/>
  </p:transition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18638533"/>
      </p:ext>
    </p:extLst>
  </p:cSld>
  <p:clrMapOvr>
    <a:masterClrMapping/>
  </p:clrMapOvr>
  <p:transition>
    <p:wedge/>
  </p:transition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62157442"/>
      </p:ext>
    </p:extLst>
  </p:cSld>
  <p:clrMapOvr>
    <a:masterClrMapping/>
  </p:clrMapOvr>
  <p:transition>
    <p:wedge/>
  </p:transition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503898"/>
      </p:ext>
    </p:extLst>
  </p:cSld>
  <p:clrMapOvr>
    <a:masterClrMapping/>
  </p:clrMapOvr>
  <p:transition>
    <p:wedge/>
  </p:transition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34941082"/>
      </p:ext>
    </p:extLst>
  </p:cSld>
  <p:clrMapOvr>
    <a:masterClrMapping/>
  </p:clrMapOvr>
  <p:transition>
    <p:wedge/>
  </p:transition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990139"/>
      </p:ext>
    </p:extLst>
  </p:cSld>
  <p:clrMapOvr>
    <a:masterClrMapping/>
  </p:clrMapOvr>
  <p:transition>
    <p:wedge/>
  </p:transition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3505034"/>
      </p:ext>
    </p:extLst>
  </p:cSld>
  <p:clrMapOvr>
    <a:masterClrMapping/>
  </p:clrMapOvr>
  <p:transition>
    <p:wedge/>
  </p:transition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913692"/>
      </p:ext>
    </p:extLst>
  </p:cSld>
  <p:clrMapOvr>
    <a:masterClrMapping/>
  </p:clrMapOvr>
  <p:transition>
    <p:wedg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50306225"/>
      </p:ext>
    </p:extLst>
  </p:cSld>
  <p:clrMapOvr>
    <a:masterClrMapping/>
  </p:clrMapOvr>
  <p:transition>
    <p:wedge/>
  </p:transition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3778283"/>
      </p:ext>
    </p:extLst>
  </p:cSld>
  <p:clrMapOvr>
    <a:masterClrMapping/>
  </p:clrMapOvr>
  <p:transition>
    <p:wedge/>
  </p:transition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60427373"/>
      </p:ext>
    </p:extLst>
  </p:cSld>
  <p:clrMapOvr>
    <a:masterClrMapping/>
  </p:clrMapOvr>
  <p:transition>
    <p:wedge/>
  </p:transition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69873537"/>
      </p:ext>
    </p:extLst>
  </p:cSld>
  <p:clrMapOvr>
    <a:masterClrMapping/>
  </p:clrMapOvr>
  <p:transition>
    <p:wedge/>
  </p:transition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533515"/>
      </p:ext>
    </p:extLst>
  </p:cSld>
  <p:clrMapOvr>
    <a:masterClrMapping/>
  </p:clrMapOvr>
  <p:transition>
    <p:wedge/>
  </p:transition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4613041"/>
      </p:ext>
    </p:extLst>
  </p:cSld>
  <p:clrMapOvr>
    <a:masterClrMapping/>
  </p:clrMapOvr>
  <p:transition>
    <p:wedge/>
  </p:transition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93870432"/>
      </p:ext>
    </p:extLst>
  </p:cSld>
  <p:clrMapOvr>
    <a:masterClrMapping/>
  </p:clrMapOvr>
  <p:transition>
    <p:wedge/>
  </p:transition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2467325"/>
      </p:ext>
    </p:extLst>
  </p:cSld>
  <p:clrMapOvr>
    <a:masterClrMapping/>
  </p:clrMapOvr>
  <p:transition>
    <p:wedge/>
  </p:transition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53052"/>
      </p:ext>
    </p:extLst>
  </p:cSld>
  <p:clrMapOvr>
    <a:masterClrMapping/>
  </p:clrMapOvr>
  <p:transition>
    <p:wedge/>
  </p:transition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0040635"/>
      </p:ext>
    </p:extLst>
  </p:cSld>
  <p:clrMapOvr>
    <a:masterClrMapping/>
  </p:clrMapOvr>
  <p:transition>
    <p:wedg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00984252"/>
      </p:ext>
    </p:extLst>
  </p:cSld>
  <p:clrMapOvr>
    <a:masterClrMapping/>
  </p:clrMapOvr>
  <p:transition>
    <p:wedge/>
  </p:transition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5187159"/>
      </p:ext>
    </p:extLst>
  </p:cSld>
  <p:clrMapOvr>
    <a:masterClrMapping/>
  </p:clrMapOvr>
  <p:transition>
    <p:wedge/>
  </p:transition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81245312"/>
      </p:ext>
    </p:extLst>
  </p:cSld>
  <p:clrMapOvr>
    <a:masterClrMapping/>
  </p:clrMapOvr>
  <p:transition>
    <p:wedge/>
  </p:transition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75098513"/>
      </p:ext>
    </p:extLst>
  </p:cSld>
  <p:clrMapOvr>
    <a:masterClrMapping/>
  </p:clrMapOvr>
  <p:transition>
    <p:wedge/>
  </p:transition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182489"/>
      </p:ext>
    </p:extLst>
  </p:cSld>
  <p:clrMapOvr>
    <a:masterClrMapping/>
  </p:clrMapOvr>
  <p:transition>
    <p:wedge/>
  </p:transition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05637267"/>
      </p:ext>
    </p:extLst>
  </p:cSld>
  <p:clrMapOvr>
    <a:masterClrMapping/>
  </p:clrMapOvr>
  <p:transition>
    <p:wedge/>
  </p:transition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91779685"/>
      </p:ext>
    </p:extLst>
  </p:cSld>
  <p:clrMapOvr>
    <a:masterClrMapping/>
  </p:clrMapOvr>
  <p:transition>
    <p:wedge/>
  </p:transition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44099633"/>
      </p:ext>
    </p:extLst>
  </p:cSld>
  <p:clrMapOvr>
    <a:masterClrMapping/>
  </p:clrMapOvr>
  <p:transition>
    <p:wedge/>
  </p:transition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54584772"/>
      </p:ext>
    </p:extLst>
  </p:cSld>
  <p:clrMapOvr>
    <a:masterClrMapping/>
  </p:clrMapOvr>
  <p:transition>
    <p:wedge/>
  </p:transition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85895837"/>
      </p:ext>
    </p:extLst>
  </p:cSld>
  <p:clrMapOvr>
    <a:masterClrMapping/>
  </p:clrMapOvr>
  <p:transition>
    <p:wedg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20535949"/>
      </p:ext>
    </p:extLst>
  </p:cSld>
  <p:clrMapOvr>
    <a:masterClrMapping/>
  </p:clrMapOvr>
  <p:transition>
    <p:wedge/>
  </p:transition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666780"/>
      </p:ext>
    </p:extLst>
  </p:cSld>
  <p:clrMapOvr>
    <a:masterClrMapping/>
  </p:clrMapOvr>
  <p:transition>
    <p:wedge/>
  </p:transition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88587721"/>
      </p:ext>
    </p:extLst>
  </p:cSld>
  <p:clrMapOvr>
    <a:masterClrMapping/>
  </p:clrMapOvr>
  <p:transition>
    <p:wedge/>
  </p:transition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3320974"/>
      </p:ext>
    </p:extLst>
  </p:cSld>
  <p:clrMapOvr>
    <a:masterClrMapping/>
  </p:clrMapOvr>
  <p:transition>
    <p:wedge/>
  </p:transition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02376399"/>
      </p:ext>
    </p:extLst>
  </p:cSld>
  <p:clrMapOvr>
    <a:masterClrMapping/>
  </p:clrMapOvr>
  <p:transition>
    <p:wedge/>
  </p:transition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1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1D8BD707-D9CF-40AE-B4C6-C98DA3205C09}" type="datetimeFigureOut">
              <a:rPr lang="en-US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10/24/2020</a:t>
            </a:fld>
            <a:endParaRPr lang="en-US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B6F15528-21DE-4FAA-801E-634DDDAF4B2B}" type="slidenum">
              <a:rPr lang="ru-RU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‹#›</a:t>
            </a:fld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305329"/>
      </p:ext>
    </p:extLst>
  </p:cSld>
  <p:clrMapOvr>
    <a:masterClrMapping/>
  </p:clrMapOvr>
  <p:transition>
    <p:wedg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1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58" indent="-17135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999" indent="-18564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080" indent="-17135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440" indent="-17135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4"/>
            <a:ext cx="7772401" cy="3470673"/>
          </a:xfrm>
        </p:spPr>
        <p:txBody>
          <a:bodyPr numCol="2" spcCol="27421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58" indent="-17135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721" indent="-17135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080" indent="-17135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440" indent="-17135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7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7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7" y="1597825"/>
            <a:ext cx="7772401" cy="1102519"/>
          </a:xfrm>
        </p:spPr>
        <p:txBody>
          <a:bodyPr>
            <a:normAutofit/>
          </a:bodyPr>
          <a:lstStyle>
            <a:lvl1pPr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29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58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2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87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51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1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5479878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8034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7" y="1089316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129860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15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418" indent="-122418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55041" indent="-132621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257" indent="-122418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677" indent="-122418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923314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7" y="1089316"/>
            <a:ext cx="7772401" cy="3470673"/>
          </a:xfrm>
        </p:spPr>
        <p:txBody>
          <a:bodyPr numCol="2" spcCol="274215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418" indent="-122418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44839" indent="-122418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257" indent="-122418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677" indent="-122418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3265606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817488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15377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74230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452" indent="0">
              <a:buNone/>
              <a:defRPr sz="1400" b="1"/>
            </a:lvl2pPr>
            <a:lvl3pPr marL="652902" indent="0">
              <a:buNone/>
              <a:defRPr sz="1300" b="1"/>
            </a:lvl3pPr>
            <a:lvl4pPr marL="979353" indent="0">
              <a:buNone/>
              <a:defRPr sz="1100" b="1"/>
            </a:lvl4pPr>
            <a:lvl5pPr marL="1305806" indent="0">
              <a:buNone/>
              <a:defRPr sz="1100" b="1"/>
            </a:lvl5pPr>
            <a:lvl6pPr marL="1632255" indent="0">
              <a:buNone/>
              <a:defRPr sz="1100" b="1"/>
            </a:lvl6pPr>
            <a:lvl7pPr marL="1958708" indent="0">
              <a:buNone/>
              <a:defRPr sz="1100" b="1"/>
            </a:lvl7pPr>
            <a:lvl8pPr marL="2285159" indent="0">
              <a:buNone/>
              <a:defRPr sz="1100" b="1"/>
            </a:lvl8pPr>
            <a:lvl9pPr marL="2611611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6"/>
            <a:ext cx="3811588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74230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452" indent="0">
              <a:buNone/>
              <a:defRPr sz="1400" b="1"/>
            </a:lvl2pPr>
            <a:lvl3pPr marL="652902" indent="0">
              <a:buNone/>
              <a:defRPr sz="1300" b="1"/>
            </a:lvl3pPr>
            <a:lvl4pPr marL="979353" indent="0">
              <a:buNone/>
              <a:defRPr sz="1100" b="1"/>
            </a:lvl4pPr>
            <a:lvl5pPr marL="1305806" indent="0">
              <a:buNone/>
              <a:defRPr sz="1100" b="1"/>
            </a:lvl5pPr>
            <a:lvl6pPr marL="1632255" indent="0">
              <a:buNone/>
              <a:defRPr sz="1100" b="1"/>
            </a:lvl6pPr>
            <a:lvl7pPr marL="1958708" indent="0">
              <a:buNone/>
              <a:defRPr sz="1100" b="1"/>
            </a:lvl7pPr>
            <a:lvl8pPr marL="2285159" indent="0">
              <a:buNone/>
              <a:defRPr sz="1100" b="1"/>
            </a:lvl8pPr>
            <a:lvl9pPr marL="2611611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6"/>
            <a:ext cx="3813174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58278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56543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452" indent="0">
              <a:buNone/>
              <a:defRPr sz="1400" b="1"/>
            </a:lvl2pPr>
            <a:lvl3pPr marL="652902" indent="0">
              <a:buNone/>
              <a:defRPr sz="1300" b="1"/>
            </a:lvl3pPr>
            <a:lvl4pPr marL="979353" indent="0">
              <a:buNone/>
              <a:defRPr sz="1100" b="1"/>
            </a:lvl4pPr>
            <a:lvl5pPr marL="1305806" indent="0">
              <a:buNone/>
              <a:defRPr sz="1100" b="1"/>
            </a:lvl5pPr>
            <a:lvl6pPr marL="1632255" indent="0">
              <a:buNone/>
              <a:defRPr sz="1100" b="1"/>
            </a:lvl6pPr>
            <a:lvl7pPr marL="1958708" indent="0">
              <a:buNone/>
              <a:defRPr sz="1100" b="1"/>
            </a:lvl7pPr>
            <a:lvl8pPr marL="2285159" indent="0">
              <a:buNone/>
              <a:defRPr sz="1100" b="1"/>
            </a:lvl8pPr>
            <a:lvl9pPr marL="2611611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6543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452" indent="0">
              <a:buNone/>
              <a:defRPr sz="1400" b="1"/>
            </a:lvl2pPr>
            <a:lvl3pPr marL="652902" indent="0">
              <a:buNone/>
              <a:defRPr sz="1300" b="1"/>
            </a:lvl3pPr>
            <a:lvl4pPr marL="979353" indent="0">
              <a:buNone/>
              <a:defRPr sz="1100" b="1"/>
            </a:lvl4pPr>
            <a:lvl5pPr marL="1305806" indent="0">
              <a:buNone/>
              <a:defRPr sz="1100" b="1"/>
            </a:lvl5pPr>
            <a:lvl6pPr marL="1632255" indent="0">
              <a:buNone/>
              <a:defRPr sz="1100" b="1"/>
            </a:lvl6pPr>
            <a:lvl7pPr marL="1958708" indent="0">
              <a:buNone/>
              <a:defRPr sz="1100" b="1"/>
            </a:lvl7pPr>
            <a:lvl8pPr marL="2285159" indent="0">
              <a:buNone/>
              <a:defRPr sz="1100" b="1"/>
            </a:lvl8pPr>
            <a:lvl9pPr marL="2611611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0814181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904245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976735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263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45034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7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7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7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7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7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9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9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9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9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9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50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50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50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50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50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56155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8392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5076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03789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088192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945255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247258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449154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6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6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6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1786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76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60" indent="0">
              <a:buNone/>
              <a:defRPr sz="2100" b="1"/>
            </a:lvl2pPr>
            <a:lvl3pPr marL="913917" indent="0">
              <a:buNone/>
              <a:defRPr sz="1700" b="1"/>
            </a:lvl3pPr>
            <a:lvl4pPr marL="1370876" indent="0">
              <a:buNone/>
              <a:defRPr sz="1600" b="1"/>
            </a:lvl4pPr>
            <a:lvl5pPr marL="1827835" indent="0">
              <a:buNone/>
              <a:defRPr sz="1600" b="1"/>
            </a:lvl5pPr>
            <a:lvl6pPr marL="2284792" indent="0">
              <a:buNone/>
              <a:defRPr sz="1600" b="1"/>
            </a:lvl6pPr>
            <a:lvl7pPr marL="2741751" indent="0">
              <a:buNone/>
              <a:defRPr sz="1600" b="1"/>
            </a:lvl7pPr>
            <a:lvl8pPr marL="3198709" indent="0">
              <a:buNone/>
              <a:defRPr sz="1600" b="1"/>
            </a:lvl8pPr>
            <a:lvl9pPr marL="365567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25376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60" indent="0">
              <a:buNone/>
              <a:defRPr sz="2100" b="1"/>
            </a:lvl2pPr>
            <a:lvl3pPr marL="913917" indent="0">
              <a:buNone/>
              <a:defRPr sz="1700" b="1"/>
            </a:lvl3pPr>
            <a:lvl4pPr marL="1370876" indent="0">
              <a:buNone/>
              <a:defRPr sz="1600" b="1"/>
            </a:lvl4pPr>
            <a:lvl5pPr marL="1827835" indent="0">
              <a:buNone/>
              <a:defRPr sz="1600" b="1"/>
            </a:lvl5pPr>
            <a:lvl6pPr marL="2284792" indent="0">
              <a:buNone/>
              <a:defRPr sz="1600" b="1"/>
            </a:lvl6pPr>
            <a:lvl7pPr marL="2741751" indent="0">
              <a:buNone/>
              <a:defRPr sz="1600" b="1"/>
            </a:lvl7pPr>
            <a:lvl8pPr marL="3198709" indent="0">
              <a:buNone/>
              <a:defRPr sz="1600" b="1"/>
            </a:lvl8pPr>
            <a:lvl9pPr marL="365567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6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6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6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955875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6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6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439962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6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6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422795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6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2291466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070335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6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2291466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13177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2917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226094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19057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958513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28308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3528308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321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89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60" indent="0">
              <a:buNone/>
              <a:defRPr sz="2100" b="1"/>
            </a:lvl2pPr>
            <a:lvl3pPr marL="913917" indent="0">
              <a:buNone/>
              <a:defRPr sz="1700" b="1"/>
            </a:lvl3pPr>
            <a:lvl4pPr marL="1370876" indent="0">
              <a:buNone/>
              <a:defRPr sz="1600" b="1"/>
            </a:lvl4pPr>
            <a:lvl5pPr marL="1827835" indent="0">
              <a:buNone/>
              <a:defRPr sz="1600" b="1"/>
            </a:lvl5pPr>
            <a:lvl6pPr marL="2284792" indent="0">
              <a:buNone/>
              <a:defRPr sz="1600" b="1"/>
            </a:lvl6pPr>
            <a:lvl7pPr marL="2741751" indent="0">
              <a:buNone/>
              <a:defRPr sz="1600" b="1"/>
            </a:lvl7pPr>
            <a:lvl8pPr marL="3198709" indent="0">
              <a:buNone/>
              <a:defRPr sz="1600" b="1"/>
            </a:lvl8pPr>
            <a:lvl9pPr marL="365567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07689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60" indent="0">
              <a:buNone/>
              <a:defRPr sz="2100" b="1"/>
            </a:lvl2pPr>
            <a:lvl3pPr marL="913917" indent="0">
              <a:buNone/>
              <a:defRPr sz="1700" b="1"/>
            </a:lvl3pPr>
            <a:lvl4pPr marL="1370876" indent="0">
              <a:buNone/>
              <a:defRPr sz="1600" b="1"/>
            </a:lvl4pPr>
            <a:lvl5pPr marL="1827835" indent="0">
              <a:buNone/>
              <a:defRPr sz="1600" b="1"/>
            </a:lvl5pPr>
            <a:lvl6pPr marL="2284792" indent="0">
              <a:buNone/>
              <a:defRPr sz="1600" b="1"/>
            </a:lvl6pPr>
            <a:lvl7pPr marL="2741751" indent="0">
              <a:buNone/>
              <a:defRPr sz="1600" b="1"/>
            </a:lvl7pPr>
            <a:lvl8pPr marL="3198709" indent="0">
              <a:buNone/>
              <a:defRPr sz="1600" b="1"/>
            </a:lvl8pPr>
            <a:lvl9pPr marL="365567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28308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3528308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3535691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1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1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1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1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3289651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1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1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1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1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104751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248224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4425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8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1783946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8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6463731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8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8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8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8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207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8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8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8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8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181812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4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4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4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4188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7.xml"/><Relationship Id="rId18" Type="http://schemas.openxmlformats.org/officeDocument/2006/relationships/slideLayout" Target="../slideLayouts/slideLayout132.xml"/><Relationship Id="rId26" Type="http://schemas.openxmlformats.org/officeDocument/2006/relationships/slideLayout" Target="../slideLayouts/slideLayout140.xml"/><Relationship Id="rId39" Type="http://schemas.openxmlformats.org/officeDocument/2006/relationships/slideLayout" Target="../slideLayouts/slideLayout153.xml"/><Relationship Id="rId21" Type="http://schemas.openxmlformats.org/officeDocument/2006/relationships/slideLayout" Target="../slideLayouts/slideLayout135.xml"/><Relationship Id="rId34" Type="http://schemas.openxmlformats.org/officeDocument/2006/relationships/slideLayout" Target="../slideLayouts/slideLayout148.xml"/><Relationship Id="rId42" Type="http://schemas.openxmlformats.org/officeDocument/2006/relationships/slideLayout" Target="../slideLayouts/slideLayout156.xml"/><Relationship Id="rId47" Type="http://schemas.openxmlformats.org/officeDocument/2006/relationships/slideLayout" Target="../slideLayouts/slideLayout161.xml"/><Relationship Id="rId50" Type="http://schemas.openxmlformats.org/officeDocument/2006/relationships/slideLayout" Target="../slideLayouts/slideLayout164.xml"/><Relationship Id="rId55" Type="http://schemas.openxmlformats.org/officeDocument/2006/relationships/slideLayout" Target="../slideLayouts/slideLayout169.xml"/><Relationship Id="rId7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116.xml"/><Relationship Id="rId16" Type="http://schemas.openxmlformats.org/officeDocument/2006/relationships/slideLayout" Target="../slideLayouts/slideLayout130.xml"/><Relationship Id="rId20" Type="http://schemas.openxmlformats.org/officeDocument/2006/relationships/slideLayout" Target="../slideLayouts/slideLayout134.xml"/><Relationship Id="rId29" Type="http://schemas.openxmlformats.org/officeDocument/2006/relationships/slideLayout" Target="../slideLayouts/slideLayout143.xml"/><Relationship Id="rId41" Type="http://schemas.openxmlformats.org/officeDocument/2006/relationships/slideLayout" Target="../slideLayouts/slideLayout155.xml"/><Relationship Id="rId54" Type="http://schemas.openxmlformats.org/officeDocument/2006/relationships/slideLayout" Target="../slideLayouts/slideLayout1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24" Type="http://schemas.openxmlformats.org/officeDocument/2006/relationships/slideLayout" Target="../slideLayouts/slideLayout138.xml"/><Relationship Id="rId32" Type="http://schemas.openxmlformats.org/officeDocument/2006/relationships/slideLayout" Target="../slideLayouts/slideLayout146.xml"/><Relationship Id="rId37" Type="http://schemas.openxmlformats.org/officeDocument/2006/relationships/slideLayout" Target="../slideLayouts/slideLayout151.xml"/><Relationship Id="rId40" Type="http://schemas.openxmlformats.org/officeDocument/2006/relationships/slideLayout" Target="../slideLayouts/slideLayout154.xml"/><Relationship Id="rId45" Type="http://schemas.openxmlformats.org/officeDocument/2006/relationships/slideLayout" Target="../slideLayouts/slideLayout159.xml"/><Relationship Id="rId53" Type="http://schemas.openxmlformats.org/officeDocument/2006/relationships/slideLayout" Target="../slideLayouts/slideLayout167.xml"/><Relationship Id="rId58" Type="http://schemas.openxmlformats.org/officeDocument/2006/relationships/slideLayout" Target="../slideLayouts/slideLayout172.xml"/><Relationship Id="rId5" Type="http://schemas.openxmlformats.org/officeDocument/2006/relationships/slideLayout" Target="../slideLayouts/slideLayout119.xml"/><Relationship Id="rId15" Type="http://schemas.openxmlformats.org/officeDocument/2006/relationships/slideLayout" Target="../slideLayouts/slideLayout129.xml"/><Relationship Id="rId23" Type="http://schemas.openxmlformats.org/officeDocument/2006/relationships/slideLayout" Target="../slideLayouts/slideLayout137.xml"/><Relationship Id="rId28" Type="http://schemas.openxmlformats.org/officeDocument/2006/relationships/slideLayout" Target="../slideLayouts/slideLayout142.xml"/><Relationship Id="rId36" Type="http://schemas.openxmlformats.org/officeDocument/2006/relationships/slideLayout" Target="../slideLayouts/slideLayout150.xml"/><Relationship Id="rId49" Type="http://schemas.openxmlformats.org/officeDocument/2006/relationships/slideLayout" Target="../slideLayouts/slideLayout163.xml"/><Relationship Id="rId57" Type="http://schemas.openxmlformats.org/officeDocument/2006/relationships/slideLayout" Target="../slideLayouts/slideLayout1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4.xml"/><Relationship Id="rId19" Type="http://schemas.openxmlformats.org/officeDocument/2006/relationships/slideLayout" Target="../slideLayouts/slideLayout133.xml"/><Relationship Id="rId31" Type="http://schemas.openxmlformats.org/officeDocument/2006/relationships/slideLayout" Target="../slideLayouts/slideLayout145.xml"/><Relationship Id="rId44" Type="http://schemas.openxmlformats.org/officeDocument/2006/relationships/slideLayout" Target="../slideLayouts/slideLayout158.xml"/><Relationship Id="rId52" Type="http://schemas.openxmlformats.org/officeDocument/2006/relationships/slideLayout" Target="../slideLayouts/slideLayout166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Relationship Id="rId14" Type="http://schemas.openxmlformats.org/officeDocument/2006/relationships/slideLayout" Target="../slideLayouts/slideLayout128.xml"/><Relationship Id="rId22" Type="http://schemas.openxmlformats.org/officeDocument/2006/relationships/slideLayout" Target="../slideLayouts/slideLayout136.xml"/><Relationship Id="rId27" Type="http://schemas.openxmlformats.org/officeDocument/2006/relationships/slideLayout" Target="../slideLayouts/slideLayout141.xml"/><Relationship Id="rId30" Type="http://schemas.openxmlformats.org/officeDocument/2006/relationships/slideLayout" Target="../slideLayouts/slideLayout144.xml"/><Relationship Id="rId35" Type="http://schemas.openxmlformats.org/officeDocument/2006/relationships/slideLayout" Target="../slideLayouts/slideLayout149.xml"/><Relationship Id="rId43" Type="http://schemas.openxmlformats.org/officeDocument/2006/relationships/slideLayout" Target="../slideLayouts/slideLayout157.xml"/><Relationship Id="rId48" Type="http://schemas.openxmlformats.org/officeDocument/2006/relationships/slideLayout" Target="../slideLayouts/slideLayout162.xml"/><Relationship Id="rId56" Type="http://schemas.openxmlformats.org/officeDocument/2006/relationships/slideLayout" Target="../slideLayouts/slideLayout170.xml"/><Relationship Id="rId8" Type="http://schemas.openxmlformats.org/officeDocument/2006/relationships/slideLayout" Target="../slideLayouts/slideLayout122.xml"/><Relationship Id="rId51" Type="http://schemas.openxmlformats.org/officeDocument/2006/relationships/slideLayout" Target="../slideLayouts/slideLayout165.xml"/><Relationship Id="rId3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26.xml"/><Relationship Id="rId17" Type="http://schemas.openxmlformats.org/officeDocument/2006/relationships/slideLayout" Target="../slideLayouts/slideLayout131.xml"/><Relationship Id="rId25" Type="http://schemas.openxmlformats.org/officeDocument/2006/relationships/slideLayout" Target="../slideLayouts/slideLayout139.xml"/><Relationship Id="rId33" Type="http://schemas.openxmlformats.org/officeDocument/2006/relationships/slideLayout" Target="../slideLayouts/slideLayout147.xml"/><Relationship Id="rId38" Type="http://schemas.openxmlformats.org/officeDocument/2006/relationships/slideLayout" Target="../slideLayouts/slideLayout152.xml"/><Relationship Id="rId46" Type="http://schemas.openxmlformats.org/officeDocument/2006/relationships/slideLayout" Target="../slideLayouts/slideLayout16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5.xml"/><Relationship Id="rId18" Type="http://schemas.openxmlformats.org/officeDocument/2006/relationships/slideLayout" Target="../slideLayouts/slideLayout190.xml"/><Relationship Id="rId26" Type="http://schemas.openxmlformats.org/officeDocument/2006/relationships/slideLayout" Target="../slideLayouts/slideLayout198.xml"/><Relationship Id="rId39" Type="http://schemas.openxmlformats.org/officeDocument/2006/relationships/slideLayout" Target="../slideLayouts/slideLayout211.xml"/><Relationship Id="rId21" Type="http://schemas.openxmlformats.org/officeDocument/2006/relationships/slideLayout" Target="../slideLayouts/slideLayout193.xml"/><Relationship Id="rId34" Type="http://schemas.openxmlformats.org/officeDocument/2006/relationships/slideLayout" Target="../slideLayouts/slideLayout206.xml"/><Relationship Id="rId42" Type="http://schemas.openxmlformats.org/officeDocument/2006/relationships/slideLayout" Target="../slideLayouts/slideLayout214.xml"/><Relationship Id="rId47" Type="http://schemas.openxmlformats.org/officeDocument/2006/relationships/slideLayout" Target="../slideLayouts/slideLayout219.xml"/><Relationship Id="rId50" Type="http://schemas.openxmlformats.org/officeDocument/2006/relationships/slideLayout" Target="../slideLayouts/slideLayout222.xml"/><Relationship Id="rId55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179.xml"/><Relationship Id="rId2" Type="http://schemas.openxmlformats.org/officeDocument/2006/relationships/slideLayout" Target="../slideLayouts/slideLayout174.xml"/><Relationship Id="rId16" Type="http://schemas.openxmlformats.org/officeDocument/2006/relationships/slideLayout" Target="../slideLayouts/slideLayout188.xml"/><Relationship Id="rId20" Type="http://schemas.openxmlformats.org/officeDocument/2006/relationships/slideLayout" Target="../slideLayouts/slideLayout192.xml"/><Relationship Id="rId29" Type="http://schemas.openxmlformats.org/officeDocument/2006/relationships/slideLayout" Target="../slideLayouts/slideLayout201.xml"/><Relationship Id="rId41" Type="http://schemas.openxmlformats.org/officeDocument/2006/relationships/slideLayout" Target="../slideLayouts/slideLayout213.xml"/><Relationship Id="rId54" Type="http://schemas.openxmlformats.org/officeDocument/2006/relationships/slideLayout" Target="../slideLayouts/slideLayout2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3.xml"/><Relationship Id="rId6" Type="http://schemas.openxmlformats.org/officeDocument/2006/relationships/slideLayout" Target="../slideLayouts/slideLayout178.xml"/><Relationship Id="rId11" Type="http://schemas.openxmlformats.org/officeDocument/2006/relationships/slideLayout" Target="../slideLayouts/slideLayout183.xml"/><Relationship Id="rId24" Type="http://schemas.openxmlformats.org/officeDocument/2006/relationships/slideLayout" Target="../slideLayouts/slideLayout196.xml"/><Relationship Id="rId32" Type="http://schemas.openxmlformats.org/officeDocument/2006/relationships/slideLayout" Target="../slideLayouts/slideLayout204.xml"/><Relationship Id="rId37" Type="http://schemas.openxmlformats.org/officeDocument/2006/relationships/slideLayout" Target="../slideLayouts/slideLayout209.xml"/><Relationship Id="rId40" Type="http://schemas.openxmlformats.org/officeDocument/2006/relationships/slideLayout" Target="../slideLayouts/slideLayout212.xml"/><Relationship Id="rId45" Type="http://schemas.openxmlformats.org/officeDocument/2006/relationships/slideLayout" Target="../slideLayouts/slideLayout217.xml"/><Relationship Id="rId53" Type="http://schemas.openxmlformats.org/officeDocument/2006/relationships/slideLayout" Target="../slideLayouts/slideLayout225.xml"/><Relationship Id="rId58" Type="http://schemas.openxmlformats.org/officeDocument/2006/relationships/slideLayout" Target="../slideLayouts/slideLayout230.xml"/><Relationship Id="rId5" Type="http://schemas.openxmlformats.org/officeDocument/2006/relationships/slideLayout" Target="../slideLayouts/slideLayout177.xml"/><Relationship Id="rId15" Type="http://schemas.openxmlformats.org/officeDocument/2006/relationships/slideLayout" Target="../slideLayouts/slideLayout187.xml"/><Relationship Id="rId23" Type="http://schemas.openxmlformats.org/officeDocument/2006/relationships/slideLayout" Target="../slideLayouts/slideLayout195.xml"/><Relationship Id="rId28" Type="http://schemas.openxmlformats.org/officeDocument/2006/relationships/slideLayout" Target="../slideLayouts/slideLayout200.xml"/><Relationship Id="rId36" Type="http://schemas.openxmlformats.org/officeDocument/2006/relationships/slideLayout" Target="../slideLayouts/slideLayout208.xml"/><Relationship Id="rId49" Type="http://schemas.openxmlformats.org/officeDocument/2006/relationships/slideLayout" Target="../slideLayouts/slideLayout221.xml"/><Relationship Id="rId57" Type="http://schemas.openxmlformats.org/officeDocument/2006/relationships/slideLayout" Target="../slideLayouts/slideLayout2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2.xml"/><Relationship Id="rId19" Type="http://schemas.openxmlformats.org/officeDocument/2006/relationships/slideLayout" Target="../slideLayouts/slideLayout191.xml"/><Relationship Id="rId31" Type="http://schemas.openxmlformats.org/officeDocument/2006/relationships/slideLayout" Target="../slideLayouts/slideLayout203.xml"/><Relationship Id="rId44" Type="http://schemas.openxmlformats.org/officeDocument/2006/relationships/slideLayout" Target="../slideLayouts/slideLayout216.xml"/><Relationship Id="rId52" Type="http://schemas.openxmlformats.org/officeDocument/2006/relationships/slideLayout" Target="../slideLayouts/slideLayout224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76.xml"/><Relationship Id="rId9" Type="http://schemas.openxmlformats.org/officeDocument/2006/relationships/slideLayout" Target="../slideLayouts/slideLayout181.xml"/><Relationship Id="rId14" Type="http://schemas.openxmlformats.org/officeDocument/2006/relationships/slideLayout" Target="../slideLayouts/slideLayout186.xml"/><Relationship Id="rId22" Type="http://schemas.openxmlformats.org/officeDocument/2006/relationships/slideLayout" Target="../slideLayouts/slideLayout194.xml"/><Relationship Id="rId27" Type="http://schemas.openxmlformats.org/officeDocument/2006/relationships/slideLayout" Target="../slideLayouts/slideLayout199.xml"/><Relationship Id="rId30" Type="http://schemas.openxmlformats.org/officeDocument/2006/relationships/slideLayout" Target="../slideLayouts/slideLayout202.xml"/><Relationship Id="rId35" Type="http://schemas.openxmlformats.org/officeDocument/2006/relationships/slideLayout" Target="../slideLayouts/slideLayout207.xml"/><Relationship Id="rId43" Type="http://schemas.openxmlformats.org/officeDocument/2006/relationships/slideLayout" Target="../slideLayouts/slideLayout215.xml"/><Relationship Id="rId48" Type="http://schemas.openxmlformats.org/officeDocument/2006/relationships/slideLayout" Target="../slideLayouts/slideLayout220.xml"/><Relationship Id="rId56" Type="http://schemas.openxmlformats.org/officeDocument/2006/relationships/slideLayout" Target="../slideLayouts/slideLayout228.xml"/><Relationship Id="rId8" Type="http://schemas.openxmlformats.org/officeDocument/2006/relationships/slideLayout" Target="../slideLayouts/slideLayout180.xml"/><Relationship Id="rId51" Type="http://schemas.openxmlformats.org/officeDocument/2006/relationships/slideLayout" Target="../slideLayouts/slideLayout223.xml"/><Relationship Id="rId3" Type="http://schemas.openxmlformats.org/officeDocument/2006/relationships/slideLayout" Target="../slideLayouts/slideLayout175.xml"/><Relationship Id="rId12" Type="http://schemas.openxmlformats.org/officeDocument/2006/relationships/slideLayout" Target="../slideLayouts/slideLayout184.xml"/><Relationship Id="rId17" Type="http://schemas.openxmlformats.org/officeDocument/2006/relationships/slideLayout" Target="../slideLayouts/slideLayout189.xml"/><Relationship Id="rId25" Type="http://schemas.openxmlformats.org/officeDocument/2006/relationships/slideLayout" Target="../slideLayouts/slideLayout197.xml"/><Relationship Id="rId33" Type="http://schemas.openxmlformats.org/officeDocument/2006/relationships/slideLayout" Target="../slideLayouts/slideLayout205.xml"/><Relationship Id="rId38" Type="http://schemas.openxmlformats.org/officeDocument/2006/relationships/slideLayout" Target="../slideLayouts/slideLayout210.xml"/><Relationship Id="rId46" Type="http://schemas.openxmlformats.org/officeDocument/2006/relationships/slideLayout" Target="../slideLayouts/slideLayout21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3.xml"/><Relationship Id="rId18" Type="http://schemas.openxmlformats.org/officeDocument/2006/relationships/slideLayout" Target="../slideLayouts/slideLayout248.xml"/><Relationship Id="rId26" Type="http://schemas.openxmlformats.org/officeDocument/2006/relationships/slideLayout" Target="../slideLayouts/slideLayout256.xml"/><Relationship Id="rId39" Type="http://schemas.openxmlformats.org/officeDocument/2006/relationships/slideLayout" Target="../slideLayouts/slideLayout269.xml"/><Relationship Id="rId21" Type="http://schemas.openxmlformats.org/officeDocument/2006/relationships/slideLayout" Target="../slideLayouts/slideLayout251.xml"/><Relationship Id="rId34" Type="http://schemas.openxmlformats.org/officeDocument/2006/relationships/slideLayout" Target="../slideLayouts/slideLayout264.xml"/><Relationship Id="rId42" Type="http://schemas.openxmlformats.org/officeDocument/2006/relationships/slideLayout" Target="../slideLayouts/slideLayout272.xml"/><Relationship Id="rId47" Type="http://schemas.openxmlformats.org/officeDocument/2006/relationships/slideLayout" Target="../slideLayouts/slideLayout277.xml"/><Relationship Id="rId50" Type="http://schemas.openxmlformats.org/officeDocument/2006/relationships/slideLayout" Target="../slideLayouts/slideLayout280.xml"/><Relationship Id="rId55" Type="http://schemas.openxmlformats.org/officeDocument/2006/relationships/slideLayout" Target="../slideLayouts/slideLayout285.xml"/><Relationship Id="rId7" Type="http://schemas.openxmlformats.org/officeDocument/2006/relationships/slideLayout" Target="../slideLayouts/slideLayout237.xml"/><Relationship Id="rId2" Type="http://schemas.openxmlformats.org/officeDocument/2006/relationships/slideLayout" Target="../slideLayouts/slideLayout232.xml"/><Relationship Id="rId16" Type="http://schemas.openxmlformats.org/officeDocument/2006/relationships/slideLayout" Target="../slideLayouts/slideLayout246.xml"/><Relationship Id="rId20" Type="http://schemas.openxmlformats.org/officeDocument/2006/relationships/slideLayout" Target="../slideLayouts/slideLayout250.xml"/><Relationship Id="rId29" Type="http://schemas.openxmlformats.org/officeDocument/2006/relationships/slideLayout" Target="../slideLayouts/slideLayout259.xml"/><Relationship Id="rId41" Type="http://schemas.openxmlformats.org/officeDocument/2006/relationships/slideLayout" Target="../slideLayouts/slideLayout271.xml"/><Relationship Id="rId54" Type="http://schemas.openxmlformats.org/officeDocument/2006/relationships/slideLayout" Target="../slideLayouts/slideLayout284.xml"/><Relationship Id="rId1" Type="http://schemas.openxmlformats.org/officeDocument/2006/relationships/slideLayout" Target="../slideLayouts/slideLayout231.xml"/><Relationship Id="rId6" Type="http://schemas.openxmlformats.org/officeDocument/2006/relationships/slideLayout" Target="../slideLayouts/slideLayout236.xml"/><Relationship Id="rId11" Type="http://schemas.openxmlformats.org/officeDocument/2006/relationships/slideLayout" Target="../slideLayouts/slideLayout241.xml"/><Relationship Id="rId24" Type="http://schemas.openxmlformats.org/officeDocument/2006/relationships/slideLayout" Target="../slideLayouts/slideLayout254.xml"/><Relationship Id="rId32" Type="http://schemas.openxmlformats.org/officeDocument/2006/relationships/slideLayout" Target="../slideLayouts/slideLayout262.xml"/><Relationship Id="rId37" Type="http://schemas.openxmlformats.org/officeDocument/2006/relationships/slideLayout" Target="../slideLayouts/slideLayout267.xml"/><Relationship Id="rId40" Type="http://schemas.openxmlformats.org/officeDocument/2006/relationships/slideLayout" Target="../slideLayouts/slideLayout270.xml"/><Relationship Id="rId45" Type="http://schemas.openxmlformats.org/officeDocument/2006/relationships/slideLayout" Target="../slideLayouts/slideLayout275.xml"/><Relationship Id="rId53" Type="http://schemas.openxmlformats.org/officeDocument/2006/relationships/slideLayout" Target="../slideLayouts/slideLayout283.xml"/><Relationship Id="rId58" Type="http://schemas.openxmlformats.org/officeDocument/2006/relationships/theme" Target="../theme/theme5.xml"/><Relationship Id="rId5" Type="http://schemas.openxmlformats.org/officeDocument/2006/relationships/slideLayout" Target="../slideLayouts/slideLayout235.xml"/><Relationship Id="rId15" Type="http://schemas.openxmlformats.org/officeDocument/2006/relationships/slideLayout" Target="../slideLayouts/slideLayout245.xml"/><Relationship Id="rId23" Type="http://schemas.openxmlformats.org/officeDocument/2006/relationships/slideLayout" Target="../slideLayouts/slideLayout253.xml"/><Relationship Id="rId28" Type="http://schemas.openxmlformats.org/officeDocument/2006/relationships/slideLayout" Target="../slideLayouts/slideLayout258.xml"/><Relationship Id="rId36" Type="http://schemas.openxmlformats.org/officeDocument/2006/relationships/slideLayout" Target="../slideLayouts/slideLayout266.xml"/><Relationship Id="rId49" Type="http://schemas.openxmlformats.org/officeDocument/2006/relationships/slideLayout" Target="../slideLayouts/slideLayout279.xml"/><Relationship Id="rId57" Type="http://schemas.openxmlformats.org/officeDocument/2006/relationships/slideLayout" Target="../slideLayouts/slideLayout28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240.xml"/><Relationship Id="rId19" Type="http://schemas.openxmlformats.org/officeDocument/2006/relationships/slideLayout" Target="../slideLayouts/slideLayout249.xml"/><Relationship Id="rId31" Type="http://schemas.openxmlformats.org/officeDocument/2006/relationships/slideLayout" Target="../slideLayouts/slideLayout261.xml"/><Relationship Id="rId44" Type="http://schemas.openxmlformats.org/officeDocument/2006/relationships/slideLayout" Target="../slideLayouts/slideLayout274.xml"/><Relationship Id="rId52" Type="http://schemas.openxmlformats.org/officeDocument/2006/relationships/slideLayout" Target="../slideLayouts/slideLayout28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234.xml"/><Relationship Id="rId9" Type="http://schemas.openxmlformats.org/officeDocument/2006/relationships/slideLayout" Target="../slideLayouts/slideLayout239.xml"/><Relationship Id="rId14" Type="http://schemas.openxmlformats.org/officeDocument/2006/relationships/slideLayout" Target="../slideLayouts/slideLayout244.xml"/><Relationship Id="rId22" Type="http://schemas.openxmlformats.org/officeDocument/2006/relationships/slideLayout" Target="../slideLayouts/slideLayout252.xml"/><Relationship Id="rId27" Type="http://schemas.openxmlformats.org/officeDocument/2006/relationships/slideLayout" Target="../slideLayouts/slideLayout257.xml"/><Relationship Id="rId30" Type="http://schemas.openxmlformats.org/officeDocument/2006/relationships/slideLayout" Target="../slideLayouts/slideLayout260.xml"/><Relationship Id="rId35" Type="http://schemas.openxmlformats.org/officeDocument/2006/relationships/slideLayout" Target="../slideLayouts/slideLayout265.xml"/><Relationship Id="rId43" Type="http://schemas.openxmlformats.org/officeDocument/2006/relationships/slideLayout" Target="../slideLayouts/slideLayout273.xml"/><Relationship Id="rId48" Type="http://schemas.openxmlformats.org/officeDocument/2006/relationships/slideLayout" Target="../slideLayouts/slideLayout278.xml"/><Relationship Id="rId56" Type="http://schemas.openxmlformats.org/officeDocument/2006/relationships/slideLayout" Target="../slideLayouts/slideLayout286.xml"/><Relationship Id="rId8" Type="http://schemas.openxmlformats.org/officeDocument/2006/relationships/slideLayout" Target="../slideLayouts/slideLayout238.xml"/><Relationship Id="rId51" Type="http://schemas.openxmlformats.org/officeDocument/2006/relationships/slideLayout" Target="../slideLayouts/slideLayout281.xml"/><Relationship Id="rId3" Type="http://schemas.openxmlformats.org/officeDocument/2006/relationships/slideLayout" Target="../slideLayouts/slideLayout233.xml"/><Relationship Id="rId12" Type="http://schemas.openxmlformats.org/officeDocument/2006/relationships/slideLayout" Target="../slideLayouts/slideLayout242.xml"/><Relationship Id="rId17" Type="http://schemas.openxmlformats.org/officeDocument/2006/relationships/slideLayout" Target="../slideLayouts/slideLayout247.xml"/><Relationship Id="rId25" Type="http://schemas.openxmlformats.org/officeDocument/2006/relationships/slideLayout" Target="../slideLayouts/slideLayout255.xml"/><Relationship Id="rId33" Type="http://schemas.openxmlformats.org/officeDocument/2006/relationships/slideLayout" Target="../slideLayouts/slideLayout263.xml"/><Relationship Id="rId38" Type="http://schemas.openxmlformats.org/officeDocument/2006/relationships/slideLayout" Target="../slideLayouts/slideLayout268.xml"/><Relationship Id="rId46" Type="http://schemas.openxmlformats.org/officeDocument/2006/relationships/slideLayout" Target="../slideLayouts/slideLayout276.xml"/><Relationship Id="rId59" Type="http://schemas.openxmlformats.org/officeDocument/2006/relationships/hyperlink" Target="https://www.facebook.com/" TargetMode="Externa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0.xml"/><Relationship Id="rId18" Type="http://schemas.openxmlformats.org/officeDocument/2006/relationships/slideLayout" Target="../slideLayouts/slideLayout305.xml"/><Relationship Id="rId26" Type="http://schemas.openxmlformats.org/officeDocument/2006/relationships/slideLayout" Target="../slideLayouts/slideLayout313.xml"/><Relationship Id="rId39" Type="http://schemas.openxmlformats.org/officeDocument/2006/relationships/slideLayout" Target="../slideLayouts/slideLayout326.xml"/><Relationship Id="rId21" Type="http://schemas.openxmlformats.org/officeDocument/2006/relationships/slideLayout" Target="../slideLayouts/slideLayout308.xml"/><Relationship Id="rId34" Type="http://schemas.openxmlformats.org/officeDocument/2006/relationships/slideLayout" Target="../slideLayouts/slideLayout321.xml"/><Relationship Id="rId42" Type="http://schemas.openxmlformats.org/officeDocument/2006/relationships/slideLayout" Target="../slideLayouts/slideLayout329.xml"/><Relationship Id="rId47" Type="http://schemas.openxmlformats.org/officeDocument/2006/relationships/slideLayout" Target="../slideLayouts/slideLayout334.xml"/><Relationship Id="rId50" Type="http://schemas.openxmlformats.org/officeDocument/2006/relationships/slideLayout" Target="../slideLayouts/slideLayout337.xml"/><Relationship Id="rId55" Type="http://schemas.openxmlformats.org/officeDocument/2006/relationships/slideLayout" Target="../slideLayouts/slideLayout342.xml"/><Relationship Id="rId7" Type="http://schemas.openxmlformats.org/officeDocument/2006/relationships/slideLayout" Target="../slideLayouts/slideLayout294.xml"/><Relationship Id="rId2" Type="http://schemas.openxmlformats.org/officeDocument/2006/relationships/slideLayout" Target="../slideLayouts/slideLayout289.xml"/><Relationship Id="rId16" Type="http://schemas.openxmlformats.org/officeDocument/2006/relationships/slideLayout" Target="../slideLayouts/slideLayout303.xml"/><Relationship Id="rId20" Type="http://schemas.openxmlformats.org/officeDocument/2006/relationships/slideLayout" Target="../slideLayouts/slideLayout307.xml"/><Relationship Id="rId29" Type="http://schemas.openxmlformats.org/officeDocument/2006/relationships/slideLayout" Target="../slideLayouts/slideLayout316.xml"/><Relationship Id="rId41" Type="http://schemas.openxmlformats.org/officeDocument/2006/relationships/slideLayout" Target="../slideLayouts/slideLayout328.xml"/><Relationship Id="rId54" Type="http://schemas.openxmlformats.org/officeDocument/2006/relationships/slideLayout" Target="../slideLayouts/slideLayout34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88.xml"/><Relationship Id="rId6" Type="http://schemas.openxmlformats.org/officeDocument/2006/relationships/slideLayout" Target="../slideLayouts/slideLayout293.xml"/><Relationship Id="rId11" Type="http://schemas.openxmlformats.org/officeDocument/2006/relationships/slideLayout" Target="../slideLayouts/slideLayout298.xml"/><Relationship Id="rId24" Type="http://schemas.openxmlformats.org/officeDocument/2006/relationships/slideLayout" Target="../slideLayouts/slideLayout311.xml"/><Relationship Id="rId32" Type="http://schemas.openxmlformats.org/officeDocument/2006/relationships/slideLayout" Target="../slideLayouts/slideLayout319.xml"/><Relationship Id="rId37" Type="http://schemas.openxmlformats.org/officeDocument/2006/relationships/slideLayout" Target="../slideLayouts/slideLayout324.xml"/><Relationship Id="rId40" Type="http://schemas.openxmlformats.org/officeDocument/2006/relationships/slideLayout" Target="../slideLayouts/slideLayout327.xml"/><Relationship Id="rId45" Type="http://schemas.openxmlformats.org/officeDocument/2006/relationships/slideLayout" Target="../slideLayouts/slideLayout332.xml"/><Relationship Id="rId53" Type="http://schemas.openxmlformats.org/officeDocument/2006/relationships/slideLayout" Target="../slideLayouts/slideLayout340.xml"/><Relationship Id="rId58" Type="http://schemas.openxmlformats.org/officeDocument/2006/relationships/slideLayout" Target="../slideLayouts/slideLayout345.xml"/><Relationship Id="rId5" Type="http://schemas.openxmlformats.org/officeDocument/2006/relationships/slideLayout" Target="../slideLayouts/slideLayout292.xml"/><Relationship Id="rId15" Type="http://schemas.openxmlformats.org/officeDocument/2006/relationships/slideLayout" Target="../slideLayouts/slideLayout302.xml"/><Relationship Id="rId23" Type="http://schemas.openxmlformats.org/officeDocument/2006/relationships/slideLayout" Target="../slideLayouts/slideLayout310.xml"/><Relationship Id="rId28" Type="http://schemas.openxmlformats.org/officeDocument/2006/relationships/slideLayout" Target="../slideLayouts/slideLayout315.xml"/><Relationship Id="rId36" Type="http://schemas.openxmlformats.org/officeDocument/2006/relationships/slideLayout" Target="../slideLayouts/slideLayout323.xml"/><Relationship Id="rId49" Type="http://schemas.openxmlformats.org/officeDocument/2006/relationships/slideLayout" Target="../slideLayouts/slideLayout336.xml"/><Relationship Id="rId57" Type="http://schemas.openxmlformats.org/officeDocument/2006/relationships/slideLayout" Target="../slideLayouts/slideLayout34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97.xml"/><Relationship Id="rId19" Type="http://schemas.openxmlformats.org/officeDocument/2006/relationships/slideLayout" Target="../slideLayouts/slideLayout306.xml"/><Relationship Id="rId31" Type="http://schemas.openxmlformats.org/officeDocument/2006/relationships/slideLayout" Target="../slideLayouts/slideLayout318.xml"/><Relationship Id="rId44" Type="http://schemas.openxmlformats.org/officeDocument/2006/relationships/slideLayout" Target="../slideLayouts/slideLayout331.xml"/><Relationship Id="rId52" Type="http://schemas.openxmlformats.org/officeDocument/2006/relationships/slideLayout" Target="../slideLayouts/slideLayout339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291.xml"/><Relationship Id="rId9" Type="http://schemas.openxmlformats.org/officeDocument/2006/relationships/slideLayout" Target="../slideLayouts/slideLayout296.xml"/><Relationship Id="rId14" Type="http://schemas.openxmlformats.org/officeDocument/2006/relationships/slideLayout" Target="../slideLayouts/slideLayout301.xml"/><Relationship Id="rId22" Type="http://schemas.openxmlformats.org/officeDocument/2006/relationships/slideLayout" Target="../slideLayouts/slideLayout309.xml"/><Relationship Id="rId27" Type="http://schemas.openxmlformats.org/officeDocument/2006/relationships/slideLayout" Target="../slideLayouts/slideLayout314.xml"/><Relationship Id="rId30" Type="http://schemas.openxmlformats.org/officeDocument/2006/relationships/slideLayout" Target="../slideLayouts/slideLayout317.xml"/><Relationship Id="rId35" Type="http://schemas.openxmlformats.org/officeDocument/2006/relationships/slideLayout" Target="../slideLayouts/slideLayout322.xml"/><Relationship Id="rId43" Type="http://schemas.openxmlformats.org/officeDocument/2006/relationships/slideLayout" Target="../slideLayouts/slideLayout330.xml"/><Relationship Id="rId48" Type="http://schemas.openxmlformats.org/officeDocument/2006/relationships/slideLayout" Target="../slideLayouts/slideLayout335.xml"/><Relationship Id="rId56" Type="http://schemas.openxmlformats.org/officeDocument/2006/relationships/slideLayout" Target="../slideLayouts/slideLayout343.xml"/><Relationship Id="rId8" Type="http://schemas.openxmlformats.org/officeDocument/2006/relationships/slideLayout" Target="../slideLayouts/slideLayout295.xml"/><Relationship Id="rId51" Type="http://schemas.openxmlformats.org/officeDocument/2006/relationships/slideLayout" Target="../slideLayouts/slideLayout338.xml"/><Relationship Id="rId3" Type="http://schemas.openxmlformats.org/officeDocument/2006/relationships/slideLayout" Target="../slideLayouts/slideLayout290.xml"/><Relationship Id="rId12" Type="http://schemas.openxmlformats.org/officeDocument/2006/relationships/slideLayout" Target="../slideLayouts/slideLayout299.xml"/><Relationship Id="rId17" Type="http://schemas.openxmlformats.org/officeDocument/2006/relationships/slideLayout" Target="../slideLayouts/slideLayout304.xml"/><Relationship Id="rId25" Type="http://schemas.openxmlformats.org/officeDocument/2006/relationships/slideLayout" Target="../slideLayouts/slideLayout312.xml"/><Relationship Id="rId33" Type="http://schemas.openxmlformats.org/officeDocument/2006/relationships/slideLayout" Target="../slideLayouts/slideLayout320.xml"/><Relationship Id="rId38" Type="http://schemas.openxmlformats.org/officeDocument/2006/relationships/slideLayout" Target="../slideLayouts/slideLayout325.xml"/><Relationship Id="rId46" Type="http://schemas.openxmlformats.org/officeDocument/2006/relationships/slideLayout" Target="../slideLayouts/slideLayout333.xml"/><Relationship Id="rId59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642888"/>
            <a:ext cx="1620957" cy="400080"/>
          </a:xfrm>
          <a:prstGeom prst="rect">
            <a:avLst/>
          </a:prstGeom>
        </p:spPr>
        <p:txBody>
          <a:bodyPr vert="horz" wrap="square" lIns="91396" tIns="45698" rIns="91396" bIns="4569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8" y="4719817"/>
            <a:ext cx="104567" cy="246221"/>
          </a:xfrm>
          <a:prstGeom prst="rect">
            <a:avLst/>
          </a:prstGeom>
        </p:spPr>
        <p:txBody>
          <a:bodyPr vert="horz" wrap="none" lIns="91396" tIns="45698" rIns="91396" bIns="4569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1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52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52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52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7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3917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58" indent="-171358" algn="l" defTabSz="91391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05" indent="-172947" algn="l" defTabSz="91391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664" indent="-171358" algn="l" defTabSz="91391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7024" indent="-171358" algn="l" defTabSz="91391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385" indent="-171358" algn="l" defTabSz="91391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3271" indent="-228479" algn="l" defTabSz="91391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232" indent="-228479" algn="l" defTabSz="91391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192" indent="-228479" algn="l" defTabSz="91391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147" indent="-228479" algn="l" defTabSz="91391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60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17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76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35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792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751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709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670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7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1105"/>
            <a:ext cx="1620957" cy="163646"/>
          </a:xfrm>
          <a:prstGeom prst="rect">
            <a:avLst/>
          </a:prstGeom>
        </p:spPr>
        <p:txBody>
          <a:bodyPr vert="horz" wrap="square" lIns="65297" tIns="32647" rIns="65297" bIns="3264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9" y="4719817"/>
            <a:ext cx="104567" cy="246221"/>
          </a:xfrm>
          <a:prstGeom prst="rect">
            <a:avLst/>
          </a:prstGeom>
        </p:spPr>
        <p:txBody>
          <a:bodyPr vert="horz" wrap="none" lIns="65297" tIns="32647" rIns="65297" bIns="3264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1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97" tIns="32647" rIns="65297" bIns="32647" numCol="1" anchor="t" anchorCtr="0" compatLnSpc="1">
            <a:prstTxWarp prst="textNoShape">
              <a:avLst/>
            </a:prstTxWarp>
          </a:bodyPr>
          <a:lstStyle/>
          <a:p>
            <a:pPr defTabSz="652856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97" tIns="32647" rIns="65297" bIns="32647" numCol="1" anchor="t" anchorCtr="0" compatLnSpc="1">
            <a:prstTxWarp prst="textNoShape">
              <a:avLst/>
            </a:prstTxWarp>
          </a:bodyPr>
          <a:lstStyle/>
          <a:p>
            <a:pPr defTabSz="652856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1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97" tIns="32647" rIns="65297" bIns="32647" numCol="1" anchor="t" anchorCtr="0" compatLnSpc="1">
            <a:prstTxWarp prst="textNoShape">
              <a:avLst/>
            </a:prstTxWarp>
          </a:bodyPr>
          <a:lstStyle/>
          <a:p>
            <a:pPr defTabSz="652856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7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002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  <p:sldLayoutId id="2147483811" r:id="rId17"/>
    <p:sldLayoutId id="2147483812" r:id="rId18"/>
    <p:sldLayoutId id="2147483813" r:id="rId19"/>
    <p:sldLayoutId id="2147483814" r:id="rId20"/>
    <p:sldLayoutId id="2147483815" r:id="rId21"/>
    <p:sldLayoutId id="2147483816" r:id="rId22"/>
    <p:sldLayoutId id="2147483817" r:id="rId23"/>
    <p:sldLayoutId id="2147483818" r:id="rId24"/>
    <p:sldLayoutId id="2147483819" r:id="rId25"/>
    <p:sldLayoutId id="2147483820" r:id="rId26"/>
    <p:sldLayoutId id="2147483821" r:id="rId27"/>
    <p:sldLayoutId id="2147483822" r:id="rId28"/>
    <p:sldLayoutId id="2147483823" r:id="rId29"/>
    <p:sldLayoutId id="2147483824" r:id="rId30"/>
    <p:sldLayoutId id="2147483825" r:id="rId31"/>
    <p:sldLayoutId id="2147483826" r:id="rId32"/>
    <p:sldLayoutId id="2147483827" r:id="rId33"/>
    <p:sldLayoutId id="2147483828" r:id="rId34"/>
    <p:sldLayoutId id="2147483829" r:id="rId35"/>
    <p:sldLayoutId id="2147483830" r:id="rId36"/>
    <p:sldLayoutId id="2147483831" r:id="rId37"/>
    <p:sldLayoutId id="2147483832" r:id="rId38"/>
    <p:sldLayoutId id="2147483833" r:id="rId39"/>
    <p:sldLayoutId id="2147483834" r:id="rId40"/>
    <p:sldLayoutId id="2147483835" r:id="rId41"/>
    <p:sldLayoutId id="2147483836" r:id="rId42"/>
    <p:sldLayoutId id="2147483837" r:id="rId43"/>
    <p:sldLayoutId id="2147483838" r:id="rId44"/>
    <p:sldLayoutId id="2147483839" r:id="rId45"/>
    <p:sldLayoutId id="2147483840" r:id="rId46"/>
    <p:sldLayoutId id="2147483841" r:id="rId47"/>
    <p:sldLayoutId id="2147483842" r:id="rId48"/>
    <p:sldLayoutId id="2147483843" r:id="rId49"/>
    <p:sldLayoutId id="2147483844" r:id="rId50"/>
    <p:sldLayoutId id="2147483845" r:id="rId51"/>
    <p:sldLayoutId id="2147483846" r:id="rId52"/>
    <p:sldLayoutId id="2147483847" r:id="rId53"/>
    <p:sldLayoutId id="2147483848" r:id="rId54"/>
    <p:sldLayoutId id="2147483849" r:id="rId55"/>
    <p:sldLayoutId id="2147483850" r:id="rId56"/>
    <p:sldLayoutId id="2147483851" r:id="rId57"/>
  </p:sldLayoutIdLst>
  <p:txStyles>
    <p:titleStyle>
      <a:lvl1pPr algn="ctr" defTabSz="652902" rtl="0" eaLnBrk="1" latinLnBrk="0" hangingPunct="1">
        <a:lnSpc>
          <a:spcPct val="86000"/>
        </a:lnSpc>
        <a:spcBef>
          <a:spcPct val="0"/>
        </a:spcBef>
        <a:buNone/>
        <a:defRPr sz="14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18" indent="-122418" algn="l" defTabSz="65290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45972" indent="-123552" algn="l" defTabSz="65290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68390" indent="-122418" algn="l" defTabSz="65290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90812" indent="-122418" algn="l" defTabSz="65290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613232" indent="-122418" algn="l" defTabSz="65290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795482" indent="-163225" algn="l" defTabSz="652902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21932" indent="-163225" algn="l" defTabSz="652902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8385" indent="-163225" algn="l" defTabSz="652902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4834" indent="-163225" algn="l" defTabSz="652902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452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2902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9353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5806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2255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8708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5159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11611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396" tIns="45698" rIns="91396" bIns="4569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8" y="4719817"/>
            <a:ext cx="104567" cy="246221"/>
          </a:xfrm>
          <a:prstGeom prst="rect">
            <a:avLst/>
          </a:prstGeom>
        </p:spPr>
        <p:txBody>
          <a:bodyPr vert="horz" wrap="none" lIns="91396" tIns="45698" rIns="91396" bIns="4569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1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81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81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81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83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  <p:sldLayoutId id="2147483894" r:id="rId18"/>
    <p:sldLayoutId id="2147483895" r:id="rId19"/>
    <p:sldLayoutId id="2147483896" r:id="rId20"/>
    <p:sldLayoutId id="2147483897" r:id="rId21"/>
    <p:sldLayoutId id="2147483898" r:id="rId22"/>
    <p:sldLayoutId id="2147483899" r:id="rId23"/>
    <p:sldLayoutId id="2147483900" r:id="rId24"/>
    <p:sldLayoutId id="2147483901" r:id="rId25"/>
    <p:sldLayoutId id="2147483902" r:id="rId26"/>
    <p:sldLayoutId id="2147483903" r:id="rId27"/>
    <p:sldLayoutId id="2147483904" r:id="rId28"/>
    <p:sldLayoutId id="2147483905" r:id="rId29"/>
    <p:sldLayoutId id="2147483906" r:id="rId30"/>
    <p:sldLayoutId id="2147483907" r:id="rId31"/>
    <p:sldLayoutId id="2147483908" r:id="rId32"/>
    <p:sldLayoutId id="2147483909" r:id="rId33"/>
    <p:sldLayoutId id="2147483910" r:id="rId34"/>
    <p:sldLayoutId id="2147483911" r:id="rId35"/>
    <p:sldLayoutId id="2147483912" r:id="rId36"/>
    <p:sldLayoutId id="2147483913" r:id="rId37"/>
    <p:sldLayoutId id="2147483914" r:id="rId38"/>
    <p:sldLayoutId id="2147483915" r:id="rId39"/>
    <p:sldLayoutId id="2147483916" r:id="rId40"/>
    <p:sldLayoutId id="2147483917" r:id="rId41"/>
    <p:sldLayoutId id="2147483918" r:id="rId42"/>
    <p:sldLayoutId id="2147483919" r:id="rId43"/>
    <p:sldLayoutId id="2147483920" r:id="rId44"/>
    <p:sldLayoutId id="2147483921" r:id="rId45"/>
    <p:sldLayoutId id="2147483922" r:id="rId46"/>
    <p:sldLayoutId id="2147483923" r:id="rId47"/>
    <p:sldLayoutId id="2147483924" r:id="rId48"/>
    <p:sldLayoutId id="2147483925" r:id="rId49"/>
    <p:sldLayoutId id="2147483926" r:id="rId50"/>
    <p:sldLayoutId id="2147483927" r:id="rId51"/>
    <p:sldLayoutId id="2147483928" r:id="rId52"/>
    <p:sldLayoutId id="2147483929" r:id="rId53"/>
    <p:sldLayoutId id="2147483930" r:id="rId54"/>
    <p:sldLayoutId id="2147483931" r:id="rId55"/>
    <p:sldLayoutId id="2147483932" r:id="rId56"/>
    <p:sldLayoutId id="2147483933" r:id="rId57"/>
    <p:sldLayoutId id="2147483934" r:id="rId58"/>
  </p:sldLayoutIdLst>
  <p:transition>
    <p:wedge/>
  </p:transition>
  <p:txStyles>
    <p:titleStyle>
      <a:lvl1pPr algn="ctr" defTabSz="91394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64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16" indent="-172952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680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7046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412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3351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325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297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270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71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46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17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90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865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840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811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785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396" tIns="45698" rIns="91396" bIns="4569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8" y="4719817"/>
            <a:ext cx="104567" cy="246221"/>
          </a:xfrm>
          <a:prstGeom prst="rect">
            <a:avLst/>
          </a:prstGeom>
        </p:spPr>
        <p:txBody>
          <a:bodyPr vert="horz" wrap="none" lIns="91396" tIns="45698" rIns="91396" bIns="4569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1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81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81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81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664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  <p:sldLayoutId id="2147483948" r:id="rId13"/>
    <p:sldLayoutId id="2147483949" r:id="rId14"/>
    <p:sldLayoutId id="2147483950" r:id="rId15"/>
    <p:sldLayoutId id="2147483951" r:id="rId16"/>
    <p:sldLayoutId id="2147483952" r:id="rId17"/>
    <p:sldLayoutId id="2147483953" r:id="rId18"/>
    <p:sldLayoutId id="2147483954" r:id="rId19"/>
    <p:sldLayoutId id="2147483955" r:id="rId20"/>
    <p:sldLayoutId id="2147483956" r:id="rId21"/>
    <p:sldLayoutId id="2147483957" r:id="rId22"/>
    <p:sldLayoutId id="2147483958" r:id="rId23"/>
    <p:sldLayoutId id="2147483959" r:id="rId24"/>
    <p:sldLayoutId id="2147483960" r:id="rId25"/>
    <p:sldLayoutId id="2147483961" r:id="rId26"/>
    <p:sldLayoutId id="2147483962" r:id="rId27"/>
    <p:sldLayoutId id="2147483963" r:id="rId28"/>
    <p:sldLayoutId id="2147483964" r:id="rId29"/>
    <p:sldLayoutId id="2147483965" r:id="rId30"/>
    <p:sldLayoutId id="2147483966" r:id="rId31"/>
    <p:sldLayoutId id="2147483967" r:id="rId32"/>
    <p:sldLayoutId id="2147483968" r:id="rId33"/>
    <p:sldLayoutId id="2147483969" r:id="rId34"/>
    <p:sldLayoutId id="2147483970" r:id="rId35"/>
    <p:sldLayoutId id="2147483971" r:id="rId36"/>
    <p:sldLayoutId id="2147483972" r:id="rId37"/>
    <p:sldLayoutId id="2147483973" r:id="rId38"/>
    <p:sldLayoutId id="2147483974" r:id="rId39"/>
    <p:sldLayoutId id="2147483975" r:id="rId40"/>
    <p:sldLayoutId id="2147483976" r:id="rId41"/>
    <p:sldLayoutId id="2147483977" r:id="rId42"/>
    <p:sldLayoutId id="2147483978" r:id="rId43"/>
    <p:sldLayoutId id="2147483979" r:id="rId44"/>
    <p:sldLayoutId id="2147483980" r:id="rId45"/>
    <p:sldLayoutId id="2147483981" r:id="rId46"/>
    <p:sldLayoutId id="2147483982" r:id="rId47"/>
    <p:sldLayoutId id="2147483983" r:id="rId48"/>
    <p:sldLayoutId id="2147483984" r:id="rId49"/>
    <p:sldLayoutId id="2147483985" r:id="rId50"/>
    <p:sldLayoutId id="2147483986" r:id="rId51"/>
    <p:sldLayoutId id="2147483987" r:id="rId52"/>
    <p:sldLayoutId id="2147483988" r:id="rId53"/>
    <p:sldLayoutId id="2147483989" r:id="rId54"/>
    <p:sldLayoutId id="2147483990" r:id="rId55"/>
    <p:sldLayoutId id="2147483991" r:id="rId56"/>
    <p:sldLayoutId id="2147483992" r:id="rId57"/>
    <p:sldLayoutId id="2147483993" r:id="rId58"/>
  </p:sldLayoutIdLst>
  <p:transition>
    <p:wedge/>
  </p:transition>
  <p:txStyles>
    <p:titleStyle>
      <a:lvl1pPr algn="ctr" defTabSz="91394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64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16" indent="-172952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680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7046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412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3351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325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297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270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71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46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17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90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865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840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811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785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518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870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5" r:id="rId1"/>
    <p:sldLayoutId id="2147484076" r:id="rId2"/>
    <p:sldLayoutId id="2147484077" r:id="rId3"/>
    <p:sldLayoutId id="2147484078" r:id="rId4"/>
    <p:sldLayoutId id="2147484079" r:id="rId5"/>
    <p:sldLayoutId id="2147484080" r:id="rId6"/>
    <p:sldLayoutId id="2147484081" r:id="rId7"/>
    <p:sldLayoutId id="2147484082" r:id="rId8"/>
    <p:sldLayoutId id="2147484083" r:id="rId9"/>
    <p:sldLayoutId id="2147484084" r:id="rId10"/>
    <p:sldLayoutId id="2147484085" r:id="rId11"/>
    <p:sldLayoutId id="2147484086" r:id="rId12"/>
    <p:sldLayoutId id="2147484087" r:id="rId13"/>
    <p:sldLayoutId id="2147484088" r:id="rId14"/>
    <p:sldLayoutId id="2147484089" r:id="rId15"/>
    <p:sldLayoutId id="2147484090" r:id="rId16"/>
    <p:sldLayoutId id="2147484091" r:id="rId17"/>
    <p:sldLayoutId id="2147484092" r:id="rId18"/>
    <p:sldLayoutId id="2147484093" r:id="rId19"/>
    <p:sldLayoutId id="2147484094" r:id="rId20"/>
    <p:sldLayoutId id="2147484095" r:id="rId21"/>
    <p:sldLayoutId id="2147484096" r:id="rId22"/>
    <p:sldLayoutId id="2147484097" r:id="rId23"/>
    <p:sldLayoutId id="2147484098" r:id="rId24"/>
    <p:sldLayoutId id="2147484099" r:id="rId25"/>
    <p:sldLayoutId id="2147484100" r:id="rId26"/>
    <p:sldLayoutId id="2147484101" r:id="rId27"/>
    <p:sldLayoutId id="2147484102" r:id="rId28"/>
    <p:sldLayoutId id="2147484103" r:id="rId29"/>
    <p:sldLayoutId id="2147484104" r:id="rId30"/>
    <p:sldLayoutId id="2147484105" r:id="rId31"/>
    <p:sldLayoutId id="2147484106" r:id="rId32"/>
    <p:sldLayoutId id="2147484107" r:id="rId33"/>
    <p:sldLayoutId id="2147484108" r:id="rId34"/>
    <p:sldLayoutId id="2147484109" r:id="rId35"/>
    <p:sldLayoutId id="2147484110" r:id="rId36"/>
    <p:sldLayoutId id="2147484111" r:id="rId37"/>
    <p:sldLayoutId id="2147484112" r:id="rId38"/>
    <p:sldLayoutId id="2147484113" r:id="rId39"/>
    <p:sldLayoutId id="2147484114" r:id="rId40"/>
    <p:sldLayoutId id="2147484115" r:id="rId41"/>
    <p:sldLayoutId id="2147484116" r:id="rId42"/>
    <p:sldLayoutId id="2147484117" r:id="rId43"/>
    <p:sldLayoutId id="2147484118" r:id="rId44"/>
    <p:sldLayoutId id="2147484119" r:id="rId45"/>
    <p:sldLayoutId id="2147484120" r:id="rId46"/>
    <p:sldLayoutId id="2147484121" r:id="rId47"/>
    <p:sldLayoutId id="2147484122" r:id="rId48"/>
    <p:sldLayoutId id="2147484123" r:id="rId49"/>
    <p:sldLayoutId id="2147484124" r:id="rId50"/>
    <p:sldLayoutId id="2147484125" r:id="rId51"/>
    <p:sldLayoutId id="2147484126" r:id="rId52"/>
    <p:sldLayoutId id="2147484127" r:id="rId53"/>
    <p:sldLayoutId id="2147484128" r:id="rId54"/>
    <p:sldLayoutId id="2147484129" r:id="rId55"/>
    <p:sldLayoutId id="2147484130" r:id="rId56"/>
    <p:sldLayoutId id="2147484131" r:id="rId57"/>
  </p:sldLayoutIdLst>
  <p:transition>
    <p:wedge/>
  </p:transition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518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476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3" r:id="rId1"/>
    <p:sldLayoutId id="2147484134" r:id="rId2"/>
    <p:sldLayoutId id="2147484135" r:id="rId3"/>
    <p:sldLayoutId id="2147484136" r:id="rId4"/>
    <p:sldLayoutId id="2147484137" r:id="rId5"/>
    <p:sldLayoutId id="2147484138" r:id="rId6"/>
    <p:sldLayoutId id="2147484139" r:id="rId7"/>
    <p:sldLayoutId id="2147484140" r:id="rId8"/>
    <p:sldLayoutId id="2147484141" r:id="rId9"/>
    <p:sldLayoutId id="2147484142" r:id="rId10"/>
    <p:sldLayoutId id="2147484143" r:id="rId11"/>
    <p:sldLayoutId id="2147484144" r:id="rId12"/>
    <p:sldLayoutId id="2147484145" r:id="rId13"/>
    <p:sldLayoutId id="2147484146" r:id="rId14"/>
    <p:sldLayoutId id="2147484147" r:id="rId15"/>
    <p:sldLayoutId id="2147484148" r:id="rId16"/>
    <p:sldLayoutId id="2147484149" r:id="rId17"/>
    <p:sldLayoutId id="2147484150" r:id="rId18"/>
    <p:sldLayoutId id="2147484151" r:id="rId19"/>
    <p:sldLayoutId id="2147484152" r:id="rId20"/>
    <p:sldLayoutId id="2147484153" r:id="rId21"/>
    <p:sldLayoutId id="2147484154" r:id="rId22"/>
    <p:sldLayoutId id="2147484155" r:id="rId23"/>
    <p:sldLayoutId id="2147484156" r:id="rId24"/>
    <p:sldLayoutId id="2147484157" r:id="rId25"/>
    <p:sldLayoutId id="2147484158" r:id="rId26"/>
    <p:sldLayoutId id="2147484159" r:id="rId27"/>
    <p:sldLayoutId id="2147484160" r:id="rId28"/>
    <p:sldLayoutId id="2147484161" r:id="rId29"/>
    <p:sldLayoutId id="2147484162" r:id="rId30"/>
    <p:sldLayoutId id="2147484163" r:id="rId31"/>
    <p:sldLayoutId id="2147484164" r:id="rId32"/>
    <p:sldLayoutId id="2147484165" r:id="rId33"/>
    <p:sldLayoutId id="2147484166" r:id="rId34"/>
    <p:sldLayoutId id="2147484167" r:id="rId35"/>
    <p:sldLayoutId id="2147484168" r:id="rId36"/>
    <p:sldLayoutId id="2147484169" r:id="rId37"/>
    <p:sldLayoutId id="2147484170" r:id="rId38"/>
    <p:sldLayoutId id="2147484171" r:id="rId39"/>
    <p:sldLayoutId id="2147484172" r:id="rId40"/>
    <p:sldLayoutId id="2147484173" r:id="rId41"/>
    <p:sldLayoutId id="2147484174" r:id="rId42"/>
    <p:sldLayoutId id="2147484175" r:id="rId43"/>
    <p:sldLayoutId id="2147484176" r:id="rId44"/>
    <p:sldLayoutId id="2147484177" r:id="rId45"/>
    <p:sldLayoutId id="2147484178" r:id="rId46"/>
    <p:sldLayoutId id="2147484179" r:id="rId47"/>
    <p:sldLayoutId id="2147484180" r:id="rId48"/>
    <p:sldLayoutId id="2147484181" r:id="rId49"/>
    <p:sldLayoutId id="2147484182" r:id="rId50"/>
    <p:sldLayoutId id="2147484183" r:id="rId51"/>
    <p:sldLayoutId id="2147484184" r:id="rId52"/>
    <p:sldLayoutId id="2147484185" r:id="rId53"/>
    <p:sldLayoutId id="2147484186" r:id="rId54"/>
    <p:sldLayoutId id="2147484187" r:id="rId55"/>
    <p:sldLayoutId id="2147484188" r:id="rId56"/>
    <p:sldLayoutId id="2147484189" r:id="rId57"/>
    <p:sldLayoutId id="2147484190" r:id="rId58"/>
  </p:sldLayoutIdLst>
  <p:transition>
    <p:wedge/>
  </p:transition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4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4" y="3"/>
            <a:ext cx="9143998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2856"/>
            <a:endParaRPr sz="1300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6" y="190296"/>
            <a:ext cx="4124782" cy="808327"/>
          </a:xfrm>
          <a:prstGeom prst="rect">
            <a:avLst/>
          </a:prstGeom>
        </p:spPr>
        <p:txBody>
          <a:bodyPr vert="horz" wrap="square" lIns="0" tIns="16532" rIns="0" bIns="0" rtlCol="0" anchor="ctr">
            <a:spAutoFit/>
          </a:bodyPr>
          <a:lstStyle/>
          <a:p>
            <a:pPr marL="14378">
              <a:lnSpc>
                <a:spcPct val="100000"/>
              </a:lnSpc>
              <a:spcBef>
                <a:spcPts val="129"/>
              </a:spcBef>
            </a:pPr>
            <a:r>
              <a:rPr lang="en-US" sz="5100" b="1" spc="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84403" y="1706299"/>
            <a:ext cx="8033029" cy="1724129"/>
          </a:xfrm>
          <a:prstGeom prst="rect">
            <a:avLst/>
          </a:prstGeom>
        </p:spPr>
        <p:txBody>
          <a:bodyPr vert="horz" wrap="square" lIns="0" tIns="15815" rIns="0" bIns="0" rtlCol="0">
            <a:spAutoFit/>
          </a:bodyPr>
          <a:lstStyle/>
          <a:p>
            <a:pPr marL="20845" algn="ctr" defTabSz="652856">
              <a:spcBef>
                <a:spcPts val="125"/>
              </a:spcBef>
            </a:pPr>
            <a:r>
              <a:rPr lang="en-US" sz="3700" b="1" dirty="0" smtClean="0">
                <a:solidFill>
                  <a:srgbClr val="0070C0"/>
                </a:solidFill>
                <a:latin typeface="Arial"/>
                <a:cs typeface="Arial"/>
              </a:rPr>
              <a:t>MAVZU:</a:t>
            </a:r>
            <a:r>
              <a:rPr lang="ru-RU" sz="3700" b="1" dirty="0" smtClean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uz-Latn-UZ" sz="3700" b="1" dirty="0" smtClean="0">
                <a:solidFill>
                  <a:srgbClr val="0070C0"/>
                </a:solidFill>
                <a:latin typeface="Arial"/>
                <a:cs typeface="Arial"/>
              </a:rPr>
              <a:t>RAVISHDOSH YASOVCHI QO‘SHIMCHALAR TALAFFUZI VA IMLOSI</a:t>
            </a:r>
            <a:endParaRPr lang="uz-Latn-UZ" sz="2900" i="1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4681" y="1523695"/>
            <a:ext cx="568349" cy="15199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70C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2856"/>
            <a:endParaRPr sz="1300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74681" y="3330735"/>
            <a:ext cx="568349" cy="15456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2856"/>
            <a:endParaRPr sz="13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4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2856"/>
            <a:endParaRPr sz="13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5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2856"/>
            <a:endParaRPr sz="13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18914" y="394654"/>
            <a:ext cx="1172757" cy="464424"/>
          </a:xfrm>
          <a:prstGeom prst="rect">
            <a:avLst/>
          </a:prstGeom>
        </p:spPr>
        <p:txBody>
          <a:bodyPr vert="horz" wrap="square" lIns="0" tIns="17972" rIns="0" bIns="0" rtlCol="0">
            <a:spAutoFit/>
          </a:bodyPr>
          <a:lstStyle/>
          <a:p>
            <a:pPr defTabSz="652856">
              <a:spcBef>
                <a:spcPts val="141"/>
              </a:spcBef>
            </a:pPr>
            <a:r>
              <a:rPr lang="ru-RU" sz="2900" b="1" spc="1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uz-Latn-UZ" sz="2900" b="1" spc="11" dirty="0">
                <a:solidFill>
                  <a:srgbClr val="FEFEFE"/>
                </a:solidFill>
                <a:latin typeface="Arial"/>
                <a:cs typeface="Arial"/>
              </a:rPr>
              <a:t>- sinf</a:t>
            </a:r>
            <a:endParaRPr sz="29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716" y="3508772"/>
            <a:ext cx="3200401" cy="1428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080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97" y="3012531"/>
            <a:ext cx="1915069" cy="1915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335" y="2664550"/>
            <a:ext cx="2238756" cy="2238756"/>
          </a:xfrm>
          <a:prstGeom prst="rect">
            <a:avLst/>
          </a:prstGeom>
        </p:spPr>
      </p:pic>
      <p:sp>
        <p:nvSpPr>
          <p:cNvPr id="8" name="Овальная выноска 7"/>
          <p:cNvSpPr/>
          <p:nvPr/>
        </p:nvSpPr>
        <p:spPr>
          <a:xfrm>
            <a:off x="2606135" y="2904108"/>
            <a:ext cx="1828084" cy="612648"/>
          </a:xfrm>
          <a:prstGeom prst="wedgeEllipseCallout">
            <a:avLst>
              <a:gd name="adj1" fmla="val -93598"/>
              <a:gd name="adj2" fmla="val 170293"/>
            </a:avLst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uz-Latn-UZ" sz="32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-qach</a:t>
            </a:r>
            <a:endParaRPr lang="ru-RU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3" y="159171"/>
            <a:ext cx="7772401" cy="613171"/>
          </a:xfrm>
        </p:spPr>
        <p:txBody>
          <a:bodyPr>
            <a:normAutofit/>
          </a:bodyPr>
          <a:lstStyle/>
          <a:p>
            <a:r>
              <a:rPr lang="uz-Latn-UZ" sz="4000" dirty="0" smtClean="0"/>
              <a:t>Qaysi biri to‘g‘ri?</a:t>
            </a:r>
            <a:endParaRPr lang="ru-RU" sz="4000" dirty="0"/>
          </a:p>
        </p:txBody>
      </p:sp>
      <p:sp>
        <p:nvSpPr>
          <p:cNvPr id="11" name="Овальная выноска 10"/>
          <p:cNvSpPr/>
          <p:nvPr/>
        </p:nvSpPr>
        <p:spPr>
          <a:xfrm>
            <a:off x="7203440" y="2358226"/>
            <a:ext cx="1788160" cy="612648"/>
          </a:xfrm>
          <a:prstGeom prst="wedgeEllipseCallout">
            <a:avLst>
              <a:gd name="adj1" fmla="val -64687"/>
              <a:gd name="adj2" fmla="val 112250"/>
            </a:avLst>
          </a:prstGeom>
          <a:solidFill>
            <a:srgbClr val="CF4D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uz-Latn-UZ" sz="32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-qach</a:t>
            </a:r>
            <a:endParaRPr lang="ru-RU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4561935" y="1381125"/>
            <a:ext cx="1579785" cy="552450"/>
          </a:xfrm>
          <a:prstGeom prst="wedgeEllipseCallout">
            <a:avLst>
              <a:gd name="adj1" fmla="val 43612"/>
              <a:gd name="adj2" fmla="val 215070"/>
            </a:avLst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uz-Latn-UZ" sz="36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Latn-UZ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</a:t>
            </a:r>
            <a:endParaRPr lang="ru-RU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ьная выноска 12"/>
          <p:cNvSpPr/>
          <p:nvPr/>
        </p:nvSpPr>
        <p:spPr>
          <a:xfrm>
            <a:off x="5908040" y="934140"/>
            <a:ext cx="2834640" cy="612648"/>
          </a:xfrm>
          <a:prstGeom prst="wedgeEllipseCallout">
            <a:avLst>
              <a:gd name="adj1" fmla="val -37996"/>
              <a:gd name="adj2" fmla="val 271454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/>
            <a:r>
              <a:rPr lang="uz-Latn-UZ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taq...</a:t>
            </a:r>
            <a:endParaRPr lang="ru-RU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0505" y="2901060"/>
            <a:ext cx="1915069" cy="1915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0" y="2901060"/>
            <a:ext cx="1836801" cy="1836801"/>
          </a:xfrm>
          <a:prstGeom prst="rect">
            <a:avLst/>
          </a:prstGeom>
        </p:spPr>
      </p:pic>
      <p:cxnSp>
        <p:nvCxnSpPr>
          <p:cNvPr id="19" name="Прямая соединительная линия 18"/>
          <p:cNvCxnSpPr>
            <a:stCxn id="2" idx="2"/>
          </p:cNvCxnSpPr>
          <p:nvPr/>
        </p:nvCxnSpPr>
        <p:spPr>
          <a:xfrm>
            <a:off x="4521204" y="772342"/>
            <a:ext cx="0" cy="414509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0" name="Овальная выноска 9"/>
          <p:cNvSpPr/>
          <p:nvPr/>
        </p:nvSpPr>
        <p:spPr>
          <a:xfrm>
            <a:off x="650335" y="873942"/>
            <a:ext cx="3911600" cy="612648"/>
          </a:xfrm>
          <a:prstGeom prst="wedgeEllipseCallout">
            <a:avLst>
              <a:gd name="adj1" fmla="val -19599"/>
              <a:gd name="adj2" fmla="val 274771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/>
            <a:r>
              <a:rPr lang="uz-Latn-UZ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uz-Latn-UZ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og‘...</a:t>
            </a:r>
            <a:endParaRPr lang="ru-RU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ьная выноска 6"/>
          <p:cNvSpPr/>
          <p:nvPr/>
        </p:nvSpPr>
        <p:spPr>
          <a:xfrm>
            <a:off x="117697" y="1955292"/>
            <a:ext cx="1800765" cy="612648"/>
          </a:xfrm>
          <a:prstGeom prst="wedgeEllipseCallout">
            <a:avLst>
              <a:gd name="adj1" fmla="val 15834"/>
              <a:gd name="adj2" fmla="val 155368"/>
            </a:avLst>
          </a:prstGeom>
          <a:solidFill>
            <a:srgbClr val="00B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uz-Latn-UZ" sz="32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-gach</a:t>
            </a:r>
            <a:endParaRPr lang="ru-RU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ьная выноска 8"/>
          <p:cNvSpPr/>
          <p:nvPr/>
        </p:nvSpPr>
        <p:spPr>
          <a:xfrm>
            <a:off x="3266893" y="1657350"/>
            <a:ext cx="995680" cy="728472"/>
          </a:xfrm>
          <a:prstGeom prst="wedgeEllipseCallout">
            <a:avLst>
              <a:gd name="adj1" fmla="val -111604"/>
              <a:gd name="adj2" fmla="val 90768"/>
            </a:avLst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uz-Latn-UZ" sz="36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вальная выноска 14"/>
          <p:cNvSpPr/>
          <p:nvPr/>
        </p:nvSpPr>
        <p:spPr>
          <a:xfrm>
            <a:off x="4688840" y="2201927"/>
            <a:ext cx="777240" cy="642964"/>
          </a:xfrm>
          <a:prstGeom prst="wedgeEllipseCallout">
            <a:avLst>
              <a:gd name="adj1" fmla="val 49621"/>
              <a:gd name="adj2" fmla="val 93811"/>
            </a:avLst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uz-Latn-UZ" sz="36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94107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9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6080" y="169331"/>
            <a:ext cx="8315967" cy="613171"/>
          </a:xfrm>
        </p:spPr>
        <p:txBody>
          <a:bodyPr>
            <a:normAutofit fontScale="90000"/>
          </a:bodyPr>
          <a:lstStyle/>
          <a:p>
            <a:r>
              <a:rPr lang="uz-Latn-UZ" dirty="0" smtClean="0"/>
              <a:t>Mustaqil bajarish uchun topshiriq: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3200" y="871458"/>
            <a:ext cx="8534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173-mashq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28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Bizning</a:t>
            </a:r>
            <a:r>
              <a:rPr lang="en-US" sz="28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uz-Latn-UZ" sz="28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uz-Latn-UZ" sz="28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)”</a:t>
            </a:r>
            <a:r>
              <a:rPr lang="en-US" sz="28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bog‘lanishli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Matnda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ravishdoshlardan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foydalaning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28" name="Picture 4" descr="Toshkent shahrida bir yilda 638 ta ko'p qavatli uy quriladi — Sof.u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8821" y="1869442"/>
            <a:ext cx="3478779" cy="1859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Для горожан реализуют программу «Обод махалла» («Благоустроенная махалля»)  | NORMA.U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975" y="3007360"/>
            <a:ext cx="3380105" cy="1749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419291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Matn bilan ishlash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45441" y="949327"/>
            <a:ext cx="6238240" cy="3877985"/>
          </a:xfrm>
        </p:spPr>
        <p:txBody>
          <a:bodyPr/>
          <a:lstStyle/>
          <a:p>
            <a:pPr marL="0" indent="0">
              <a:buNone/>
            </a:pP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Shohjahon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hazin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kayfiyatga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berilgach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ko‘ngli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qorong‘uligini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o‘yin-kulgu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sayr-sayohat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yorita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olardi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Malika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Mumtozmahal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shohning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ma’yusligini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sezgach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xushnud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g‘azallar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xayollarini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yaxshilikka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ezgu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ishlarga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undardi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Malika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dunyodan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o‘tgach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bag‘ishlab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shoh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“T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ojmahal</a:t>
            </a: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qurdirdi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214" y="982345"/>
            <a:ext cx="2381586" cy="1334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портрет мумтаз махал: 10 тыс изображений найдено в Яндекс.Картинках |  Портрет, Ин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214" y="2413000"/>
            <a:ext cx="2381586" cy="1403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5029200" y="1381760"/>
            <a:ext cx="13208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25120" y="3104356"/>
            <a:ext cx="13208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767840" y="3510756"/>
            <a:ext cx="660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098040" y="4364196"/>
            <a:ext cx="10210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4175760" y="4364196"/>
            <a:ext cx="15138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12581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TOPSHIRIQ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65760" y="1071247"/>
            <a:ext cx="8463281" cy="738664"/>
          </a:xfrm>
        </p:spPr>
        <p:txBody>
          <a:bodyPr/>
          <a:lstStyle/>
          <a:p>
            <a:pPr marL="0" indent="0" algn="ctr">
              <a:buNone/>
            </a:pPr>
            <a:r>
              <a:rPr lang="uz-Latn-UZ" sz="2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fe’llardagi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ravishdosh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qo‘shimchalarini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talaffuzi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imlosiga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4320" y="2094697"/>
            <a:ext cx="65633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Chiqqach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kelgach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ekkach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aytgach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chiqquncha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kelguncha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ekkuncha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aytguncha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sig‘gancha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kelgancha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ekkancha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aytgancha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ekkani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aytgani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239520" y="2621280"/>
            <a:ext cx="7823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854960" y="2621280"/>
            <a:ext cx="7823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429760" y="2621280"/>
            <a:ext cx="7823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934720" y="3139440"/>
            <a:ext cx="7823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854960" y="3139440"/>
            <a:ext cx="11277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4917440" y="3139440"/>
            <a:ext cx="11277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894080" y="3596640"/>
            <a:ext cx="11277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971800" y="3596640"/>
            <a:ext cx="11277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5135880" y="3616960"/>
            <a:ext cx="11277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980440" y="4064000"/>
            <a:ext cx="11277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2966720" y="4064000"/>
            <a:ext cx="11277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5029200" y="4074160"/>
            <a:ext cx="11277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1148080" y="4572000"/>
            <a:ext cx="6705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2636520" y="4572000"/>
            <a:ext cx="6705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4099560" y="4572000"/>
            <a:ext cx="6705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5593080" y="4572000"/>
            <a:ext cx="6705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1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27" r="31768" b="5900"/>
          <a:stretch/>
        </p:blipFill>
        <p:spPr bwMode="auto">
          <a:xfrm flipH="1">
            <a:off x="7566923" y="1507155"/>
            <a:ext cx="1214470" cy="237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4745988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BILIB OLING!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63940" y="1040767"/>
            <a:ext cx="6400800" cy="1723549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Unli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jarangli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undoshlar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asoslariga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ravishdoshning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</a:t>
            </a:r>
            <a:r>
              <a:rPr lang="en-US" sz="28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 </a:t>
            </a:r>
            <a:r>
              <a:rPr lang="en-US" sz="28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guncha</a:t>
            </a:r>
            <a:r>
              <a:rPr lang="en-US" sz="28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8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gancha</a:t>
            </a:r>
            <a:r>
              <a:rPr lang="en-US" sz="28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8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qo‘shiladi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rgbClr val="020202"/>
              </a:solidFill>
            </a:endParaRPr>
          </a:p>
        </p:txBody>
      </p:sp>
      <p:sp>
        <p:nvSpPr>
          <p:cNvPr id="3" name="Блок-схема: знак завершения 2"/>
          <p:cNvSpPr/>
          <p:nvPr/>
        </p:nvSpPr>
        <p:spPr>
          <a:xfrm>
            <a:off x="508000" y="3423920"/>
            <a:ext cx="2164080" cy="558800"/>
          </a:xfrm>
          <a:prstGeom prst="flowChartTerminator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sanagach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2961640" y="3423920"/>
            <a:ext cx="2407920" cy="558800"/>
          </a:xfrm>
          <a:prstGeom prst="flowChartTerminator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o‘qiguncha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508000" y="4175760"/>
            <a:ext cx="2255520" cy="558800"/>
          </a:xfrm>
          <a:prstGeom prst="flowChartTerminator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kulgancha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знак завершения 7"/>
          <p:cNvSpPr/>
          <p:nvPr/>
        </p:nvSpPr>
        <p:spPr>
          <a:xfrm>
            <a:off x="3037840" y="4185920"/>
            <a:ext cx="2255520" cy="558800"/>
          </a:xfrm>
          <a:prstGeom prst="flowChartTerminator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yozgani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373" y="920274"/>
            <a:ext cx="2236787" cy="2706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23331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6720" y="925246"/>
            <a:ext cx="2237127" cy="2706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BILIB OLING!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63940" y="1040767"/>
            <a:ext cx="6878540" cy="2154436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Jarangsiz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undosh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tugagan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asoslariga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qo‘shilganda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8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kach</a:t>
            </a:r>
            <a:r>
              <a:rPr lang="en-US" sz="28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-</a:t>
            </a:r>
            <a:r>
              <a:rPr lang="en-US" sz="28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kuncha</a:t>
            </a:r>
            <a:r>
              <a:rPr lang="en-US" sz="28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8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kancha</a:t>
            </a:r>
            <a:r>
              <a:rPr lang="en-US" sz="28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8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kani</a:t>
            </a:r>
            <a:r>
              <a:rPr lang="en-US" sz="28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talaffuz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qilinsa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ham, </a:t>
            </a:r>
            <a:r>
              <a:rPr lang="en-US" sz="28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</a:t>
            </a:r>
            <a:r>
              <a:rPr lang="en-US" sz="28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-</a:t>
            </a:r>
            <a:r>
              <a:rPr lang="en-US" sz="28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guncha</a:t>
            </a:r>
            <a:r>
              <a:rPr lang="en-US" sz="28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28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gancha</a:t>
            </a:r>
            <a:r>
              <a:rPr lang="en-US" sz="28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8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tarzida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ru-RU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rgbClr val="0070C0"/>
              </a:solidFill>
            </a:endParaRPr>
          </a:p>
        </p:txBody>
      </p:sp>
      <p:sp>
        <p:nvSpPr>
          <p:cNvPr id="3" name="Блок-схема: знак завершения 2"/>
          <p:cNvSpPr/>
          <p:nvPr/>
        </p:nvSpPr>
        <p:spPr>
          <a:xfrm>
            <a:off x="508000" y="3423920"/>
            <a:ext cx="2164080" cy="558800"/>
          </a:xfrm>
          <a:prstGeom prst="flowChartTerminator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ketgach</a:t>
            </a:r>
            <a:endParaRPr lang="ru-RU" sz="3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2961640" y="3423920"/>
            <a:ext cx="2555240" cy="558800"/>
          </a:xfrm>
          <a:prstGeom prst="flowChartTerminator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qaytguncha</a:t>
            </a:r>
            <a:endParaRPr lang="ru-RU" sz="3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508000" y="4175760"/>
            <a:ext cx="2453640" cy="558800"/>
          </a:xfrm>
          <a:prstGeom prst="flowChartTerminator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aytgancha</a:t>
            </a:r>
            <a:endParaRPr lang="ru-RU" sz="3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знак завершения 7"/>
          <p:cNvSpPr/>
          <p:nvPr/>
        </p:nvSpPr>
        <p:spPr>
          <a:xfrm>
            <a:off x="3261360" y="4175760"/>
            <a:ext cx="2255520" cy="558800"/>
          </a:xfrm>
          <a:prstGeom prst="flowChartTerminator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otgani</a:t>
            </a:r>
            <a:endParaRPr lang="ru-RU" sz="3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2396972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BILIB OLING!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63940" y="979807"/>
            <a:ext cx="8687020" cy="2154436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undoshi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tugagan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asoslariga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qo‘shilib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kach</a:t>
            </a:r>
            <a:r>
              <a:rPr lang="en-US" sz="28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28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8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kuncha</a:t>
            </a:r>
            <a:r>
              <a:rPr lang="en-US" sz="28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8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kancha</a:t>
            </a:r>
            <a:r>
              <a:rPr lang="en-US" sz="28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28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28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kani</a:t>
            </a:r>
            <a:r>
              <a:rPr lang="en-US" sz="28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holida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8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undoshi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tugagan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asoslariga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qo‘shilib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</a:t>
            </a:r>
            <a:r>
              <a:rPr lang="en-US" sz="28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8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quncha</a:t>
            </a:r>
            <a:r>
              <a:rPr lang="en-US" sz="28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8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8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28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28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qani</a:t>
            </a:r>
            <a:r>
              <a:rPr lang="en-US" sz="28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talaffuz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rgbClr val="0070C0"/>
              </a:solidFill>
            </a:endParaRPr>
          </a:p>
        </p:txBody>
      </p:sp>
      <p:sp>
        <p:nvSpPr>
          <p:cNvPr id="3" name="Блок-схема: знак завершения 2"/>
          <p:cNvSpPr/>
          <p:nvPr/>
        </p:nvSpPr>
        <p:spPr>
          <a:xfrm>
            <a:off x="508000" y="3459480"/>
            <a:ext cx="2164080" cy="558800"/>
          </a:xfrm>
          <a:prstGeom prst="flowChartTerminator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uz-Latn-UZ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uz-Latn-UZ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kach</a:t>
            </a:r>
            <a:endParaRPr lang="ru-RU" sz="3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3022600" y="3459480"/>
            <a:ext cx="2555240" cy="558800"/>
          </a:xfrm>
          <a:prstGeom prst="flowChartTerminator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</a:t>
            </a:r>
            <a:r>
              <a:rPr lang="uz-Latn-UZ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uz-Latn-UZ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quncha</a:t>
            </a:r>
            <a:endParaRPr lang="ru-RU" sz="3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508000" y="4236720"/>
            <a:ext cx="2453640" cy="558800"/>
          </a:xfrm>
          <a:prstGeom prst="flowChartTerminator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uz-Latn-UZ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endParaRPr lang="ru-RU" sz="3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знак завершения 7"/>
          <p:cNvSpPr/>
          <p:nvPr/>
        </p:nvSpPr>
        <p:spPr>
          <a:xfrm>
            <a:off x="3261360" y="4246880"/>
            <a:ext cx="2255520" cy="558800"/>
          </a:xfrm>
          <a:prstGeom prst="flowChartTerminator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uz-Latn-UZ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uz-Latn-UZ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kani</a:t>
            </a:r>
            <a:endParaRPr lang="ru-RU" sz="3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942028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171- 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5920" y="1315087"/>
            <a:ext cx="7223759" cy="3250121"/>
          </a:xfrm>
        </p:spPr>
        <p:txBody>
          <a:bodyPr/>
          <a:lstStyle/>
          <a:p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1.Ona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kelar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yo‘lda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yugurib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Ko‘ringandan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qizini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so‘rab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32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uz-Latn-UZ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r>
              <a:rPr lang="en-US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Hamid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Olimjon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uz-Latn-UZ" sz="32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32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tomonda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o‘tirgan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Dilbar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tutolmay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qiqirladi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(N.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Aminov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8184" y="1202024"/>
            <a:ext cx="1500643" cy="2659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" name="Прямая соединительная линия 13"/>
          <p:cNvCxnSpPr/>
          <p:nvPr/>
        </p:nvCxnSpPr>
        <p:spPr>
          <a:xfrm>
            <a:off x="4860425" y="1788160"/>
            <a:ext cx="35602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4892416" y="2286000"/>
            <a:ext cx="32403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827125" y="4551680"/>
            <a:ext cx="24302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662078" y="2275840"/>
            <a:ext cx="573122" cy="0"/>
          </a:xfrm>
          <a:prstGeom prst="line">
            <a:avLst/>
          </a:prstGeom>
          <a:ln w="38100">
            <a:solidFill>
              <a:srgbClr val="CC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414109" y="4084320"/>
            <a:ext cx="573122" cy="0"/>
          </a:xfrm>
          <a:prstGeom prst="line">
            <a:avLst/>
          </a:prstGeom>
          <a:ln w="38100">
            <a:solidFill>
              <a:srgbClr val="CC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368925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171- 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35280" y="1061087"/>
            <a:ext cx="6299200" cy="2708434"/>
          </a:xfrm>
        </p:spPr>
        <p:txBody>
          <a:bodyPr/>
          <a:lstStyle/>
          <a:p>
            <a:endParaRPr lang="uz-Latn-UZ" sz="16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4.Taxtga </a:t>
            </a:r>
            <a:r>
              <a:rPr lang="uz-Latn-UZ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chiqqach, adolat bilan ish tutibdi. (Ertakdan) </a:t>
            </a:r>
            <a:endParaRPr lang="uz-Latn-UZ" sz="32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16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uz-Latn-UZ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Shamol tinavermagach, tog‘ga chiqishni qoldirdi. (Tog‘ay Murod)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341" y="1181704"/>
            <a:ext cx="1500643" cy="2659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960932" y="1859280"/>
            <a:ext cx="73730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315106" y="3261360"/>
            <a:ext cx="73730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258393" y="3688080"/>
            <a:ext cx="368654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352756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MOSINI TOP!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929120" y="1061720"/>
            <a:ext cx="1747520" cy="457200"/>
          </a:xfrm>
          <a:prstGeom prst="round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-gani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936740" y="1869440"/>
            <a:ext cx="1732280" cy="457200"/>
          </a:xfrm>
          <a:prstGeom prst="round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-kach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969760" y="3344471"/>
            <a:ext cx="1727200" cy="457200"/>
          </a:xfrm>
          <a:prstGeom prst="round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-quncha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949440" y="2656840"/>
            <a:ext cx="1727200" cy="457200"/>
          </a:xfrm>
          <a:prstGeom prst="round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-gancha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06400" y="1061720"/>
            <a:ext cx="1727200" cy="457200"/>
          </a:xfrm>
          <a:prstGeom prst="round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-guncha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06400" y="1869440"/>
            <a:ext cx="1727200" cy="457200"/>
          </a:xfrm>
          <a:prstGeom prst="round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-qani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06400" y="2656840"/>
            <a:ext cx="1727200" cy="457200"/>
          </a:xfrm>
          <a:prstGeom prst="round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-gach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06400" y="3429000"/>
            <a:ext cx="1727200" cy="457200"/>
          </a:xfrm>
          <a:prstGeom prst="round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-kancha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3606800" y="1193800"/>
            <a:ext cx="2062480" cy="9144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</a:t>
            </a:r>
            <a:endParaRPr lang="ru-RU" sz="40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3611880" y="2428240"/>
            <a:ext cx="2062480" cy="914400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0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uz-Latn-UZ" sz="4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ig‘</a:t>
            </a:r>
            <a:endParaRPr lang="ru-RU" sz="40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3637280" y="3667760"/>
            <a:ext cx="2062480" cy="914400"/>
          </a:xfrm>
          <a:prstGeom prst="ellipse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0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uz-Latn-UZ" sz="4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</a:t>
            </a:r>
            <a:endParaRPr lang="ru-RU" sz="40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 стрелкой 16"/>
          <p:cNvCxnSpPr>
            <a:stCxn id="13" idx="6"/>
          </p:cNvCxnSpPr>
          <p:nvPr/>
        </p:nvCxnSpPr>
        <p:spPr>
          <a:xfrm flipV="1">
            <a:off x="5669280" y="1290320"/>
            <a:ext cx="1259840" cy="360680"/>
          </a:xfrm>
          <a:prstGeom prst="straightConnector1">
            <a:avLst/>
          </a:prstGeom>
          <a:ln w="28575">
            <a:solidFill>
              <a:srgbClr val="FF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13" idx="5"/>
          </p:cNvCxnSpPr>
          <p:nvPr/>
        </p:nvCxnSpPr>
        <p:spPr>
          <a:xfrm>
            <a:off x="5367237" y="1974289"/>
            <a:ext cx="1561883" cy="758751"/>
          </a:xfrm>
          <a:prstGeom prst="straightConnector1">
            <a:avLst/>
          </a:prstGeom>
          <a:ln w="28575">
            <a:solidFill>
              <a:srgbClr val="FF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13" idx="2"/>
            <a:endCxn id="9" idx="3"/>
          </p:cNvCxnSpPr>
          <p:nvPr/>
        </p:nvCxnSpPr>
        <p:spPr>
          <a:xfrm flipH="1" flipV="1">
            <a:off x="2133600" y="1290320"/>
            <a:ext cx="1473200" cy="360680"/>
          </a:xfrm>
          <a:prstGeom prst="straightConnector1">
            <a:avLst/>
          </a:prstGeom>
          <a:ln w="28575">
            <a:solidFill>
              <a:srgbClr val="FF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13" idx="3"/>
          </p:cNvCxnSpPr>
          <p:nvPr/>
        </p:nvCxnSpPr>
        <p:spPr>
          <a:xfrm flipH="1">
            <a:off x="2133600" y="1974289"/>
            <a:ext cx="1775243" cy="911151"/>
          </a:xfrm>
          <a:prstGeom prst="straightConnector1">
            <a:avLst/>
          </a:prstGeom>
          <a:ln w="28575">
            <a:solidFill>
              <a:srgbClr val="FF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14" idx="7"/>
            <a:endCxn id="5" idx="1"/>
          </p:cNvCxnSpPr>
          <p:nvPr/>
        </p:nvCxnSpPr>
        <p:spPr>
          <a:xfrm flipV="1">
            <a:off x="5372317" y="1290320"/>
            <a:ext cx="1556803" cy="1271831"/>
          </a:xfrm>
          <a:prstGeom prst="straightConnector1">
            <a:avLst/>
          </a:prstGeom>
          <a:ln w="28575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14" idx="6"/>
            <a:endCxn id="8" idx="1"/>
          </p:cNvCxnSpPr>
          <p:nvPr/>
        </p:nvCxnSpPr>
        <p:spPr>
          <a:xfrm>
            <a:off x="5674360" y="2885440"/>
            <a:ext cx="1275080" cy="0"/>
          </a:xfrm>
          <a:prstGeom prst="straightConnector1">
            <a:avLst/>
          </a:prstGeom>
          <a:ln w="28575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stCxn id="14" idx="1"/>
            <a:endCxn id="9" idx="3"/>
          </p:cNvCxnSpPr>
          <p:nvPr/>
        </p:nvCxnSpPr>
        <p:spPr>
          <a:xfrm flipH="1" flipV="1">
            <a:off x="2133600" y="1290320"/>
            <a:ext cx="1780323" cy="1271831"/>
          </a:xfrm>
          <a:prstGeom prst="straightConnector1">
            <a:avLst/>
          </a:prstGeom>
          <a:ln w="28575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stCxn id="14" idx="2"/>
          </p:cNvCxnSpPr>
          <p:nvPr/>
        </p:nvCxnSpPr>
        <p:spPr>
          <a:xfrm flipH="1" flipV="1">
            <a:off x="2128521" y="2848050"/>
            <a:ext cx="1483359" cy="37390"/>
          </a:xfrm>
          <a:prstGeom prst="straightConnector1">
            <a:avLst/>
          </a:prstGeom>
          <a:ln w="28575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>
            <a:endCxn id="8" idx="1"/>
          </p:cNvCxnSpPr>
          <p:nvPr/>
        </p:nvCxnSpPr>
        <p:spPr>
          <a:xfrm flipV="1">
            <a:off x="5699760" y="2885440"/>
            <a:ext cx="1249680" cy="123952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>
            <a:stCxn id="15" idx="7"/>
            <a:endCxn id="5" idx="1"/>
          </p:cNvCxnSpPr>
          <p:nvPr/>
        </p:nvCxnSpPr>
        <p:spPr>
          <a:xfrm flipV="1">
            <a:off x="5397717" y="1290320"/>
            <a:ext cx="1531403" cy="2511351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>
            <a:stCxn id="15" idx="1"/>
            <a:endCxn id="9" idx="3"/>
          </p:cNvCxnSpPr>
          <p:nvPr/>
        </p:nvCxnSpPr>
        <p:spPr>
          <a:xfrm flipH="1" flipV="1">
            <a:off x="2133600" y="1290320"/>
            <a:ext cx="1805723" cy="2511351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>
            <a:stCxn id="15" idx="2"/>
          </p:cNvCxnSpPr>
          <p:nvPr/>
        </p:nvCxnSpPr>
        <p:spPr>
          <a:xfrm flipH="1" flipV="1">
            <a:off x="2133600" y="2885440"/>
            <a:ext cx="1503680" cy="123952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590567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6916</TotalTime>
  <Words>374</Words>
  <Application>Microsoft Office PowerPoint</Application>
  <PresentationFormat>Экран (16:9)</PresentationFormat>
  <Paragraphs>59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11</vt:i4>
      </vt:variant>
    </vt:vector>
  </HeadingPairs>
  <TitlesOfParts>
    <vt:vector size="22" baseType="lpstr">
      <vt:lpstr>Arial</vt:lpstr>
      <vt:lpstr>Calibri</vt:lpstr>
      <vt:lpstr>Open Sans</vt:lpstr>
      <vt:lpstr>Open Sans Light</vt:lpstr>
      <vt:lpstr>Wingdings</vt:lpstr>
      <vt:lpstr>1_Office Theme</vt:lpstr>
      <vt:lpstr>3_Office Theme</vt:lpstr>
      <vt:lpstr>4_Office Theme</vt:lpstr>
      <vt:lpstr>5_Office Theme</vt:lpstr>
      <vt:lpstr>6_Office Theme</vt:lpstr>
      <vt:lpstr>7_Office Theme</vt:lpstr>
      <vt:lpstr>ONA TILI</vt:lpstr>
      <vt:lpstr>Matn bilan ishlash</vt:lpstr>
      <vt:lpstr>TOPSHIRIQ</vt:lpstr>
      <vt:lpstr>BILIB OLING!</vt:lpstr>
      <vt:lpstr>BILIB OLING!</vt:lpstr>
      <vt:lpstr>BILIB OLING!</vt:lpstr>
      <vt:lpstr>171- mashq</vt:lpstr>
      <vt:lpstr>171- mashq</vt:lpstr>
      <vt:lpstr>MOSINI TOP!</vt:lpstr>
      <vt:lpstr>Qaysi biri to‘g‘ri?</vt:lpstr>
      <vt:lpstr>Mustaqil bajarish uchun topshiriq: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657</cp:revision>
  <cp:lastPrinted>2020-08-26T14:49:45Z</cp:lastPrinted>
  <dcterms:created xsi:type="dcterms:W3CDTF">2020-04-11T16:25:36Z</dcterms:created>
  <dcterms:modified xsi:type="dcterms:W3CDTF">2020-10-24T07:21:35Z</dcterms:modified>
</cp:coreProperties>
</file>