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18"/>
  </p:notesMasterIdLst>
  <p:handoutMasterIdLst>
    <p:handoutMasterId r:id="rId19"/>
  </p:handoutMasterIdLst>
  <p:sldIdLst>
    <p:sldId id="409" r:id="rId7"/>
    <p:sldId id="482" r:id="rId8"/>
    <p:sldId id="477" r:id="rId9"/>
    <p:sldId id="464" r:id="rId10"/>
    <p:sldId id="478" r:id="rId11"/>
    <p:sldId id="479" r:id="rId12"/>
    <p:sldId id="475" r:id="rId13"/>
    <p:sldId id="476" r:id="rId14"/>
    <p:sldId id="481" r:id="rId15"/>
    <p:sldId id="480" r:id="rId16"/>
    <p:sldId id="432" r:id="rId17"/>
  </p:sldIdLst>
  <p:sldSz cx="9144000" cy="5143500" type="screen16x9"/>
  <p:notesSz cx="6735763" cy="9866313"/>
  <p:defaultTextStyle>
    <a:defPPr>
      <a:defRPr lang="en-US"/>
    </a:defPPr>
    <a:lvl1pPr marL="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3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05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71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4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09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7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43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FF6600"/>
    <a:srgbClr val="FFFF99"/>
    <a:srgbClr val="FFCCFF"/>
    <a:srgbClr val="CCFFCC"/>
    <a:srgbClr val="CCFFFF"/>
    <a:srgbClr val="66FFFF"/>
    <a:srgbClr val="DBE79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5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3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6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10/24/2020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10/24/2020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10/24/2020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99" indent="-18564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1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25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41" indent="-132621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39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1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8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05" indent="-172947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6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2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385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7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2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5"/>
            <a:ext cx="1620957" cy="163646"/>
          </a:xfrm>
          <a:prstGeom prst="rect">
            <a:avLst/>
          </a:prstGeom>
        </p:spPr>
        <p:txBody>
          <a:bodyPr vert="horz" wrap="square" lIns="65297" tIns="32647" rIns="65297" bIns="3264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7"/>
            <a:ext cx="104567" cy="246221"/>
          </a:xfrm>
          <a:prstGeom prst="rect">
            <a:avLst/>
          </a:prstGeom>
        </p:spPr>
        <p:txBody>
          <a:bodyPr vert="horz" wrap="none" lIns="65297" tIns="32647" rIns="65297" bIns="3264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902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18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2" indent="-123552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390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1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3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48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3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85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34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0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53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06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55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08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159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11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3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2" rIns="0" bIns="0" rtlCol="0" anchor="ctr">
            <a:spAutoFit/>
          </a:bodyPr>
          <a:lstStyle/>
          <a:p>
            <a:pPr marL="14378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3" y="1706299"/>
            <a:ext cx="8033029" cy="1724129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marL="20845" algn="ctr" defTabSz="652856">
              <a:spcBef>
                <a:spcPts val="125"/>
              </a:spcBef>
            </a:pPr>
            <a:r>
              <a:rPr lang="en-US" sz="3700" b="1" dirty="0" smtClean="0">
                <a:solidFill>
                  <a:srgbClr val="0070C0"/>
                </a:solidFill>
                <a:latin typeface="Arial"/>
                <a:cs typeface="Arial"/>
              </a:rPr>
              <a:t>MAVZU:</a:t>
            </a:r>
            <a:r>
              <a:rPr lang="ru-RU" sz="3700" b="1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uz-Latn-UZ" sz="3700" b="1" dirty="0" smtClean="0">
                <a:solidFill>
                  <a:srgbClr val="0070C0"/>
                </a:solidFill>
                <a:latin typeface="Arial"/>
                <a:cs typeface="Arial"/>
              </a:rPr>
              <a:t>RAVISHDOSH YASOVCHI QO‘SHIMCHALAR TALAFFUZI VA IMLOSI</a:t>
            </a:r>
            <a:endParaRPr lang="uz-Latn-UZ" sz="2900" i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81" y="1523695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81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5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4" y="394654"/>
            <a:ext cx="1172757" cy="464424"/>
          </a:xfrm>
          <a:prstGeom prst="rect">
            <a:avLst/>
          </a:prstGeom>
        </p:spPr>
        <p:txBody>
          <a:bodyPr vert="horz" wrap="square" lIns="0" tIns="17972" rIns="0" bIns="0" rtlCol="0">
            <a:spAutoFit/>
          </a:bodyPr>
          <a:lstStyle/>
          <a:p>
            <a:pPr defTabSz="652856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16" y="3508772"/>
            <a:ext cx="3200401" cy="14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7" y="3012531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35" y="2664550"/>
            <a:ext cx="2238756" cy="2238756"/>
          </a:xfrm>
          <a:prstGeom prst="rect">
            <a:avLst/>
          </a:prstGeom>
        </p:spPr>
      </p:pic>
      <p:sp>
        <p:nvSpPr>
          <p:cNvPr id="8" name="Овальная выноска 7"/>
          <p:cNvSpPr/>
          <p:nvPr/>
        </p:nvSpPr>
        <p:spPr>
          <a:xfrm>
            <a:off x="2606135" y="2904108"/>
            <a:ext cx="1828084" cy="612648"/>
          </a:xfrm>
          <a:prstGeom prst="wedgeEllipseCallout">
            <a:avLst>
              <a:gd name="adj1" fmla="val -93598"/>
              <a:gd name="adj2" fmla="val 170293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-qach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3" y="15917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Qaysi biri to‘g‘ri?</a:t>
            </a:r>
            <a:endParaRPr lang="ru-RU" sz="40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7203440" y="2358226"/>
            <a:ext cx="1788160" cy="612648"/>
          </a:xfrm>
          <a:prstGeom prst="wedgeEllipseCallout">
            <a:avLst>
              <a:gd name="adj1" fmla="val -64687"/>
              <a:gd name="adj2" fmla="val 112250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-qach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4561935" y="1381125"/>
            <a:ext cx="1579785" cy="552450"/>
          </a:xfrm>
          <a:prstGeom prst="wedgeEllipseCallout">
            <a:avLst>
              <a:gd name="adj1" fmla="val 43612"/>
              <a:gd name="adj2" fmla="val 215070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Latn-UZ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endParaRPr lang="ru-RU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08040" y="934140"/>
            <a:ext cx="2834640" cy="612648"/>
          </a:xfrm>
          <a:prstGeom prst="wedgeEllipseCallout">
            <a:avLst>
              <a:gd name="adj1" fmla="val -37996"/>
              <a:gd name="adj2" fmla="val 27145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taq...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505" y="2901060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901060"/>
            <a:ext cx="1836801" cy="18368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4" y="77234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Овальная выноска 9"/>
          <p:cNvSpPr/>
          <p:nvPr/>
        </p:nvSpPr>
        <p:spPr>
          <a:xfrm>
            <a:off x="650335" y="873942"/>
            <a:ext cx="3911600" cy="612648"/>
          </a:xfrm>
          <a:prstGeom prst="wedgeEllipseCallout">
            <a:avLst>
              <a:gd name="adj1" fmla="val -19599"/>
              <a:gd name="adj2" fmla="val 274771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og‘...</a:t>
            </a:r>
            <a:endParaRPr lang="ru-RU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17697" y="1955292"/>
            <a:ext cx="1800765" cy="612648"/>
          </a:xfrm>
          <a:prstGeom prst="wedgeEllipseCallout">
            <a:avLst>
              <a:gd name="adj1" fmla="val 15834"/>
              <a:gd name="adj2" fmla="val 155368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-gach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66893" y="1657350"/>
            <a:ext cx="995680" cy="728472"/>
          </a:xfrm>
          <a:prstGeom prst="wedgeEllipseCallout">
            <a:avLst>
              <a:gd name="adj1" fmla="val -111604"/>
              <a:gd name="adj2" fmla="val 907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4688840" y="2201927"/>
            <a:ext cx="777240" cy="642964"/>
          </a:xfrm>
          <a:prstGeom prst="wedgeEllipseCallout">
            <a:avLst>
              <a:gd name="adj1" fmla="val 49621"/>
              <a:gd name="adj2" fmla="val 9381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41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200" y="871458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173-mashq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bog‘lanishli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ravishdoshlardan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8" name="Picture 4" descr="Toshkent shahrida bir yilda 638 ta ko'p qavatli uy quriladi — Sof.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821" y="1869442"/>
            <a:ext cx="3478779" cy="185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Для горожан реализуют программу «Обод махалла» («Благоустроенная махалля»)  | NORMA.U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007360"/>
            <a:ext cx="3380105" cy="174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Matn bilan ishlash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5441" y="949327"/>
            <a:ext cx="6238240" cy="3877985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Shohjahon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kayfiyatga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qorong‘uligini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o‘yin-kulgu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sayr-sayohat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yorita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Mumtozmahal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shohning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ma’yusligini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sezgach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xushnud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xayollarini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yaxshilikka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ezgu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ishlarga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undardi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o‘tgach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bag‘ishlab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ojmahal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qurdirdi</a:t>
            </a: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14" y="982345"/>
            <a:ext cx="2381586" cy="133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портрет мумтаз махал: 10 тыс изображений найдено в Яндекс.Картинках |  Портрет, Ин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14" y="2413000"/>
            <a:ext cx="2381586" cy="140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029200" y="1381760"/>
            <a:ext cx="132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5120" y="3104356"/>
            <a:ext cx="132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67840" y="3510756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98040" y="4364196"/>
            <a:ext cx="1021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75760" y="4364196"/>
            <a:ext cx="1513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58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5760" y="1071247"/>
            <a:ext cx="8463281" cy="738664"/>
          </a:xfrm>
        </p:spPr>
        <p:txBody>
          <a:bodyPr/>
          <a:lstStyle/>
          <a:p>
            <a:pPr marL="0" indent="0" algn="ctr">
              <a:buNone/>
            </a:pP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fe’llardagi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qo‘shimchalarini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imlosiga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320" y="2094697"/>
            <a:ext cx="65633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Chiqqach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kelgach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ekkach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aytgach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chiqquncha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kelguncha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ekkuncha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aytguncha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sig‘gancha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ekkancha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aytgancha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ekkani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39520" y="2621280"/>
            <a:ext cx="782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854960" y="2621280"/>
            <a:ext cx="782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29760" y="2621280"/>
            <a:ext cx="782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34720" y="3139440"/>
            <a:ext cx="782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854960" y="313944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17440" y="313944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94080" y="359664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71800" y="359664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35880" y="361696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80440" y="406400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66720" y="406400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29200" y="4074160"/>
            <a:ext cx="11277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48080" y="4572000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36520" y="4572000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099560" y="4572000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93080" y="4572000"/>
            <a:ext cx="670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7" r="31768" b="5900"/>
          <a:stretch/>
        </p:blipFill>
        <p:spPr bwMode="auto">
          <a:xfrm flipH="1">
            <a:off x="7566923" y="1507155"/>
            <a:ext cx="1214470" cy="237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459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3940" y="1040767"/>
            <a:ext cx="6400800" cy="17235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ravishdoshning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20202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508000" y="3423920"/>
            <a:ext cx="216408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sanagach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961640" y="3423920"/>
            <a:ext cx="240792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o‘qiguncha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08000" y="4175760"/>
            <a:ext cx="225552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kulgancha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037840" y="4185920"/>
            <a:ext cx="225552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yozgani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73" y="920274"/>
            <a:ext cx="2236787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3331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20" y="925246"/>
            <a:ext cx="2237127" cy="270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3940" y="1040767"/>
            <a:ext cx="6878540" cy="21544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Jarangsiz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qo‘shilganda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ham,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guncha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508000" y="3423920"/>
            <a:ext cx="216408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ketgach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2961640" y="3423920"/>
            <a:ext cx="255524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qaytguncha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08000" y="4175760"/>
            <a:ext cx="245364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aytgancha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261360" y="4175760"/>
            <a:ext cx="225552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otgani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969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3940" y="979807"/>
            <a:ext cx="8687020" cy="21544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qo‘shimchalar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kancha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undoshi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tugagan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asoslariga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b="1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qani</a:t>
            </a:r>
            <a:r>
              <a:rPr lang="en-US" sz="2800" b="1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b="1" dirty="0">
              <a:solidFill>
                <a:srgbClr val="0070C0"/>
              </a:solidFill>
            </a:endParaRPr>
          </a:p>
        </p:txBody>
      </p:sp>
      <p:sp>
        <p:nvSpPr>
          <p:cNvPr id="3" name="Блок-схема: знак завершения 2"/>
          <p:cNvSpPr/>
          <p:nvPr/>
        </p:nvSpPr>
        <p:spPr>
          <a:xfrm>
            <a:off x="508000" y="3459480"/>
            <a:ext cx="216408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kach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022600" y="3459480"/>
            <a:ext cx="255524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quncha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508000" y="4236720"/>
            <a:ext cx="245364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261360" y="4246880"/>
            <a:ext cx="2255520" cy="558800"/>
          </a:xfrm>
          <a:prstGeom prst="flowChartTerminator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uz-Latn-UZ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kani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2028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171-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75920" y="1315087"/>
            <a:ext cx="7223759" cy="3250121"/>
          </a:xfrm>
        </p:spPr>
        <p:txBody>
          <a:bodyPr/>
          <a:lstStyle/>
          <a:p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1.Ona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Ko‘ringandan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Olimjon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Dilbar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tutolmay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qiqirladi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(N.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Aminov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84" y="1202024"/>
            <a:ext cx="1500643" cy="26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860425" y="1788160"/>
            <a:ext cx="356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92416" y="2286000"/>
            <a:ext cx="3240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27125" y="4551680"/>
            <a:ext cx="2430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62078" y="2275840"/>
            <a:ext cx="573122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414109" y="4084320"/>
            <a:ext cx="573122" cy="0"/>
          </a:xfrm>
          <a:prstGeom prst="line">
            <a:avLst/>
          </a:prstGeom>
          <a:ln w="38100"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6892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171-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5280" y="1061087"/>
            <a:ext cx="6299200" cy="2708434"/>
          </a:xfrm>
        </p:spPr>
        <p:txBody>
          <a:bodyPr/>
          <a:lstStyle/>
          <a:p>
            <a:endParaRPr lang="uz-Latn-UZ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4.Taxtga 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chiqqach, adolat bilan ish tutibdi. (Ertakdan) </a:t>
            </a:r>
            <a:endParaRPr lang="uz-Latn-UZ" sz="32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z-Latn-UZ" sz="16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Shamol tinavermagach, tog‘ga chiqishni qoldirdi. (Tog‘ay Murod)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341" y="1181704"/>
            <a:ext cx="1500643" cy="2659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60932" y="1859280"/>
            <a:ext cx="737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315106" y="3261360"/>
            <a:ext cx="7373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258393" y="3688080"/>
            <a:ext cx="36865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27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MOSINI TOP!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29120" y="1061720"/>
            <a:ext cx="174752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-gani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36740" y="1869440"/>
            <a:ext cx="173228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-kach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9760" y="3344471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-quncha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9440" y="265684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-gancha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6400" y="106172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-guncha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6400" y="186944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-qani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6400" y="265684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-gach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400" y="3429000"/>
            <a:ext cx="1727200" cy="457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-kancha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606800" y="1193800"/>
            <a:ext cx="2062480" cy="914400"/>
          </a:xfrm>
          <a:prstGeom prst="ellipse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11880" y="2428240"/>
            <a:ext cx="2062480" cy="9144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ig‘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37280" y="3667760"/>
            <a:ext cx="2062480" cy="914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</a:t>
            </a:r>
            <a:endParaRPr lang="ru-RU" sz="4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13" idx="6"/>
          </p:cNvCxnSpPr>
          <p:nvPr/>
        </p:nvCxnSpPr>
        <p:spPr>
          <a:xfrm flipV="1">
            <a:off x="5669280" y="1290320"/>
            <a:ext cx="1259840" cy="36068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3" idx="5"/>
          </p:cNvCxnSpPr>
          <p:nvPr/>
        </p:nvCxnSpPr>
        <p:spPr>
          <a:xfrm>
            <a:off x="5367237" y="1974289"/>
            <a:ext cx="1561883" cy="758751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3" idx="2"/>
            <a:endCxn id="9" idx="3"/>
          </p:cNvCxnSpPr>
          <p:nvPr/>
        </p:nvCxnSpPr>
        <p:spPr>
          <a:xfrm flipH="1" flipV="1">
            <a:off x="2133600" y="1290320"/>
            <a:ext cx="1473200" cy="360680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3"/>
          </p:cNvCxnSpPr>
          <p:nvPr/>
        </p:nvCxnSpPr>
        <p:spPr>
          <a:xfrm flipH="1">
            <a:off x="2133600" y="1974289"/>
            <a:ext cx="1775243" cy="911151"/>
          </a:xfrm>
          <a:prstGeom prst="straightConnector1">
            <a:avLst/>
          </a:prstGeom>
          <a:ln w="285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7"/>
            <a:endCxn id="5" idx="1"/>
          </p:cNvCxnSpPr>
          <p:nvPr/>
        </p:nvCxnSpPr>
        <p:spPr>
          <a:xfrm flipV="1">
            <a:off x="5372317" y="1290320"/>
            <a:ext cx="1556803" cy="127183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4" idx="6"/>
            <a:endCxn id="8" idx="1"/>
          </p:cNvCxnSpPr>
          <p:nvPr/>
        </p:nvCxnSpPr>
        <p:spPr>
          <a:xfrm>
            <a:off x="5674360" y="2885440"/>
            <a:ext cx="127508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4" idx="1"/>
            <a:endCxn id="9" idx="3"/>
          </p:cNvCxnSpPr>
          <p:nvPr/>
        </p:nvCxnSpPr>
        <p:spPr>
          <a:xfrm flipH="1" flipV="1">
            <a:off x="2133600" y="1290320"/>
            <a:ext cx="1780323" cy="127183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4" idx="2"/>
          </p:cNvCxnSpPr>
          <p:nvPr/>
        </p:nvCxnSpPr>
        <p:spPr>
          <a:xfrm flipH="1" flipV="1">
            <a:off x="2128521" y="2848050"/>
            <a:ext cx="1483359" cy="3739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8" idx="1"/>
          </p:cNvCxnSpPr>
          <p:nvPr/>
        </p:nvCxnSpPr>
        <p:spPr>
          <a:xfrm flipV="1">
            <a:off x="5699760" y="2885440"/>
            <a:ext cx="1249680" cy="12395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5" idx="7"/>
            <a:endCxn id="5" idx="1"/>
          </p:cNvCxnSpPr>
          <p:nvPr/>
        </p:nvCxnSpPr>
        <p:spPr>
          <a:xfrm flipV="1">
            <a:off x="5397717" y="1290320"/>
            <a:ext cx="1531403" cy="25113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5" idx="1"/>
            <a:endCxn id="9" idx="3"/>
          </p:cNvCxnSpPr>
          <p:nvPr/>
        </p:nvCxnSpPr>
        <p:spPr>
          <a:xfrm flipH="1" flipV="1">
            <a:off x="2133600" y="1290320"/>
            <a:ext cx="1805723" cy="25113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15" idx="2"/>
          </p:cNvCxnSpPr>
          <p:nvPr/>
        </p:nvCxnSpPr>
        <p:spPr>
          <a:xfrm flipH="1" flipV="1">
            <a:off x="2133600" y="2885440"/>
            <a:ext cx="1503680" cy="12395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90567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6916</TotalTime>
  <Words>374</Words>
  <Application>Microsoft Office PowerPoint</Application>
  <PresentationFormat>Экран (16:9)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Wingdings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Matn bilan ishlash</vt:lpstr>
      <vt:lpstr>TOPSHIRIQ</vt:lpstr>
      <vt:lpstr>BILIB OLING!</vt:lpstr>
      <vt:lpstr>BILIB OLING!</vt:lpstr>
      <vt:lpstr>BILIB OLING!</vt:lpstr>
      <vt:lpstr>171- mashq</vt:lpstr>
      <vt:lpstr>171- mashq</vt:lpstr>
      <vt:lpstr>MOSINI TOP!</vt:lpstr>
      <vt:lpstr>Qaysi biri to‘g‘ri?</vt:lpstr>
      <vt:lpstr>Mustaqil bajarish uchun topshiriq: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657</cp:revision>
  <cp:lastPrinted>2020-08-26T14:49:45Z</cp:lastPrinted>
  <dcterms:created xsi:type="dcterms:W3CDTF">2020-04-11T16:25:36Z</dcterms:created>
  <dcterms:modified xsi:type="dcterms:W3CDTF">2020-10-24T07:21:35Z</dcterms:modified>
</cp:coreProperties>
</file>