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5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6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7.xml" ContentType="application/vnd.openxmlformats-officedocument.theme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  <p:sldMasterId id="2147484132" r:id="rId6"/>
    <p:sldMasterId id="2147484191" r:id="rId7"/>
    <p:sldMasterId id="2147484259" r:id="rId8"/>
  </p:sldMasterIdLst>
  <p:notesMasterIdLst>
    <p:notesMasterId r:id="rId25"/>
  </p:notesMasterIdLst>
  <p:handoutMasterIdLst>
    <p:handoutMasterId r:id="rId26"/>
  </p:handoutMasterIdLst>
  <p:sldIdLst>
    <p:sldId id="409" r:id="rId9"/>
    <p:sldId id="481" r:id="rId10"/>
    <p:sldId id="480" r:id="rId11"/>
    <p:sldId id="482" r:id="rId12"/>
    <p:sldId id="483" r:id="rId13"/>
    <p:sldId id="486" r:id="rId14"/>
    <p:sldId id="484" r:id="rId15"/>
    <p:sldId id="485" r:id="rId16"/>
    <p:sldId id="487" r:id="rId17"/>
    <p:sldId id="493" r:id="rId18"/>
    <p:sldId id="491" r:id="rId19"/>
    <p:sldId id="488" r:id="rId20"/>
    <p:sldId id="490" r:id="rId21"/>
    <p:sldId id="489" r:id="rId22"/>
    <p:sldId id="492" r:id="rId23"/>
    <p:sldId id="432" r:id="rId24"/>
  </p:sldIdLst>
  <p:sldSz cx="9144000" cy="5143500" type="screen16x9"/>
  <p:notesSz cx="6735763" cy="9866313"/>
  <p:defaultTextStyle>
    <a:defPPr>
      <a:defRPr lang="en-US"/>
    </a:defPPr>
    <a:lvl1pPr marL="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30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614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691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227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153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3841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6142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8453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CC"/>
    <a:srgbClr val="FFCCFF"/>
    <a:srgbClr val="020202"/>
    <a:srgbClr val="66FFFF"/>
    <a:srgbClr val="FF66FF"/>
    <a:srgbClr val="CC00CC"/>
    <a:srgbClr val="66FF33"/>
    <a:srgbClr val="CC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509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40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227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63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042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45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85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264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10/27/2020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10/27/2020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248809"/>
      </p:ext>
    </p:extLst>
  </p:cSld>
  <p:clrMapOvr>
    <a:masterClrMapping/>
  </p:clrMapOvr>
  <p:transition>
    <p:wedg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136412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8255673"/>
      </p:ext>
    </p:extLst>
  </p:cSld>
  <p:clrMapOvr>
    <a:masterClrMapping/>
  </p:clrMapOvr>
  <p:transition>
    <p:wedg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307565"/>
      </p:ext>
    </p:extLst>
  </p:cSld>
  <p:clrMapOvr>
    <a:masterClrMapping/>
  </p:clrMapOvr>
  <p:transition>
    <p:wedg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2538192"/>
      </p:ext>
    </p:extLst>
  </p:cSld>
  <p:clrMapOvr>
    <a:masterClrMapping/>
  </p:clrMapOvr>
  <p:transition>
    <p:wedg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3778834"/>
      </p:ext>
    </p:extLst>
  </p:cSld>
  <p:clrMapOvr>
    <a:masterClrMapping/>
  </p:clrMapOvr>
  <p:transition>
    <p:wedg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508777"/>
      </p:ext>
    </p:extLst>
  </p:cSld>
  <p:clrMapOvr>
    <a:masterClrMapping/>
  </p:clrMapOvr>
  <p:transition>
    <p:wedg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915200"/>
      </p:ext>
    </p:extLst>
  </p:cSld>
  <p:clrMapOvr>
    <a:masterClrMapping/>
  </p:clrMapOvr>
  <p:transition>
    <p:wedg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5115672"/>
      </p:ext>
    </p:extLst>
  </p:cSld>
  <p:clrMapOvr>
    <a:masterClrMapping/>
  </p:clrMapOvr>
  <p:transition>
    <p:wedg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134926"/>
      </p:ext>
    </p:extLst>
  </p:cSld>
  <p:clrMapOvr>
    <a:masterClrMapping/>
  </p:clrMapOvr>
  <p:transition>
    <p:wedg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8413787"/>
      </p:ext>
    </p:extLst>
  </p:cSld>
  <p:clrMapOvr>
    <a:masterClrMapping/>
  </p:clrMapOvr>
  <p:transition>
    <p:wedg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816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3301"/>
      </p:ext>
    </p:extLst>
  </p:cSld>
  <p:clrMapOvr>
    <a:masterClrMapping/>
  </p:clrMapOvr>
  <p:transition>
    <p:wedg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2582"/>
      </p:ext>
    </p:extLst>
  </p:cSld>
  <p:clrMapOvr>
    <a:masterClrMapping/>
  </p:clrMapOvr>
  <p:transition>
    <p:wedg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7696"/>
      </p:ext>
    </p:extLst>
  </p:cSld>
  <p:clrMapOvr>
    <a:masterClrMapping/>
  </p:clrMapOvr>
  <p:transition>
    <p:wedg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515761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471503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79280"/>
      </p:ext>
    </p:extLst>
  </p:cSld>
  <p:clrMapOvr>
    <a:masterClrMapping/>
  </p:clrMapOvr>
  <p:transition>
    <p:wedg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293124"/>
      </p:ext>
    </p:extLst>
  </p:cSld>
  <p:clrMapOvr>
    <a:masterClrMapping/>
  </p:clrMapOvr>
  <p:transition>
    <p:wedg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6503"/>
      </p:ext>
    </p:extLst>
  </p:cSld>
  <p:clrMapOvr>
    <a:masterClrMapping/>
  </p:clrMapOvr>
  <p:transition>
    <p:wedg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0127409"/>
      </p:ext>
    </p:extLst>
  </p:cSld>
  <p:clrMapOvr>
    <a:masterClrMapping/>
  </p:clrMapOvr>
  <p:transition>
    <p:wedg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061781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355957"/>
      </p:ext>
    </p:extLst>
  </p:cSld>
  <p:clrMapOvr>
    <a:masterClrMapping/>
  </p:clrMapOvr>
  <p:transition>
    <p:wedg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40447"/>
      </p:ext>
    </p:extLst>
  </p:cSld>
  <p:clrMapOvr>
    <a:masterClrMapping/>
  </p:clrMapOvr>
  <p:transition>
    <p:wedg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5059209"/>
      </p:ext>
    </p:extLst>
  </p:cSld>
  <p:clrMapOvr>
    <a:masterClrMapping/>
  </p:clrMapOvr>
  <p:transition>
    <p:wedg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638533"/>
      </p:ext>
    </p:extLst>
  </p:cSld>
  <p:clrMapOvr>
    <a:masterClrMapping/>
  </p:clrMapOvr>
  <p:transition>
    <p:wedg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2157442"/>
      </p:ext>
    </p:extLst>
  </p:cSld>
  <p:clrMapOvr>
    <a:masterClrMapping/>
  </p:clrMapOvr>
  <p:transition>
    <p:wedg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3898"/>
      </p:ext>
    </p:extLst>
  </p:cSld>
  <p:clrMapOvr>
    <a:masterClrMapping/>
  </p:clrMapOvr>
  <p:transition>
    <p:wedg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4941082"/>
      </p:ext>
    </p:extLst>
  </p:cSld>
  <p:clrMapOvr>
    <a:masterClrMapping/>
  </p:clrMapOvr>
  <p:transition>
    <p:wedg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0139"/>
      </p:ext>
    </p:extLst>
  </p:cSld>
  <p:clrMapOvr>
    <a:masterClrMapping/>
  </p:clrMapOvr>
  <p:transition>
    <p:wedg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3505034"/>
      </p:ext>
    </p:extLst>
  </p:cSld>
  <p:clrMapOvr>
    <a:masterClrMapping/>
  </p:clrMapOvr>
  <p:transition>
    <p:wedg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369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0306225"/>
      </p:ext>
    </p:extLst>
  </p:cSld>
  <p:clrMapOvr>
    <a:masterClrMapping/>
  </p:clrMapOvr>
  <p:transition>
    <p:wedg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778283"/>
      </p:ext>
    </p:extLst>
  </p:cSld>
  <p:clrMapOvr>
    <a:masterClrMapping/>
  </p:clrMapOvr>
  <p:transition>
    <p:wedg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427373"/>
      </p:ext>
    </p:extLst>
  </p:cSld>
  <p:clrMapOvr>
    <a:masterClrMapping/>
  </p:clrMapOvr>
  <p:transition>
    <p:wedg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69873537"/>
      </p:ext>
    </p:extLst>
  </p:cSld>
  <p:clrMapOvr>
    <a:masterClrMapping/>
  </p:clrMapOvr>
  <p:transition>
    <p:wedg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533515"/>
      </p:ext>
    </p:extLst>
  </p:cSld>
  <p:clrMapOvr>
    <a:masterClrMapping/>
  </p:clrMapOvr>
  <p:transition>
    <p:wedg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4613041"/>
      </p:ext>
    </p:extLst>
  </p:cSld>
  <p:clrMapOvr>
    <a:masterClrMapping/>
  </p:clrMapOvr>
  <p:transition>
    <p:wedg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3870432"/>
      </p:ext>
    </p:extLst>
  </p:cSld>
  <p:clrMapOvr>
    <a:masterClrMapping/>
  </p:clrMapOvr>
  <p:transition>
    <p:wedg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467325"/>
      </p:ext>
    </p:extLst>
  </p:cSld>
  <p:clrMapOvr>
    <a:masterClrMapping/>
  </p:clrMapOvr>
  <p:transition>
    <p:wedg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53052"/>
      </p:ext>
    </p:extLst>
  </p:cSld>
  <p:clrMapOvr>
    <a:masterClrMapping/>
  </p:clrMapOvr>
  <p:transition>
    <p:wedg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0040635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984252"/>
      </p:ext>
    </p:extLst>
  </p:cSld>
  <p:clrMapOvr>
    <a:masterClrMapping/>
  </p:clrMapOvr>
  <p:transition>
    <p:wedg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87159"/>
      </p:ext>
    </p:extLst>
  </p:cSld>
  <p:clrMapOvr>
    <a:masterClrMapping/>
  </p:clrMapOvr>
  <p:transition>
    <p:wedg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1245312"/>
      </p:ext>
    </p:extLst>
  </p:cSld>
  <p:clrMapOvr>
    <a:masterClrMapping/>
  </p:clrMapOvr>
  <p:transition>
    <p:wedg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5098513"/>
      </p:ext>
    </p:extLst>
  </p:cSld>
  <p:clrMapOvr>
    <a:masterClrMapping/>
  </p:clrMapOvr>
  <p:transition>
    <p:wedg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182489"/>
      </p:ext>
    </p:extLst>
  </p:cSld>
  <p:clrMapOvr>
    <a:masterClrMapping/>
  </p:clrMapOvr>
  <p:transition>
    <p:wedg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5637267"/>
      </p:ext>
    </p:extLst>
  </p:cSld>
  <p:clrMapOvr>
    <a:masterClrMapping/>
  </p:clrMapOvr>
  <p:transition>
    <p:wedg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1779685"/>
      </p:ext>
    </p:extLst>
  </p:cSld>
  <p:clrMapOvr>
    <a:masterClrMapping/>
  </p:clrMapOvr>
  <p:transition>
    <p:wedg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4099633"/>
      </p:ext>
    </p:extLst>
  </p:cSld>
  <p:clrMapOvr>
    <a:masterClrMapping/>
  </p:clrMapOvr>
  <p:transition>
    <p:wedg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4584772"/>
      </p:ext>
    </p:extLst>
  </p:cSld>
  <p:clrMapOvr>
    <a:masterClrMapping/>
  </p:clrMapOvr>
  <p:transition>
    <p:wedg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5895837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0535949"/>
      </p:ext>
    </p:extLst>
  </p:cSld>
  <p:clrMapOvr>
    <a:masterClrMapping/>
  </p:clrMapOvr>
  <p:transition>
    <p:wedg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666780"/>
      </p:ext>
    </p:extLst>
  </p:cSld>
  <p:clrMapOvr>
    <a:masterClrMapping/>
  </p:clrMapOvr>
  <p:transition>
    <p:wedg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8587721"/>
      </p:ext>
    </p:extLst>
  </p:cSld>
  <p:clrMapOvr>
    <a:masterClrMapping/>
  </p:clrMapOvr>
  <p:transition>
    <p:wedg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320974"/>
      </p:ext>
    </p:extLst>
  </p:cSld>
  <p:clrMapOvr>
    <a:masterClrMapping/>
  </p:clrMapOvr>
  <p:transition>
    <p:wedg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376399"/>
      </p:ext>
    </p:extLst>
  </p:cSld>
  <p:clrMapOvr>
    <a:masterClrMapping/>
  </p:clrMapOvr>
  <p:transition>
    <p:wedg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5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10/27/2020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5329"/>
      </p:ext>
    </p:extLst>
  </p:cSld>
  <p:clrMapOvr>
    <a:masterClrMapping/>
  </p:clrMapOvr>
  <p:transition>
    <p:wedg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7" y="1597867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947728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7" y="1597867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20200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5190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7" y="1597867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7401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76079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7" y="1597867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286097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669503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7" y="1597867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62147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02954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33154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4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339141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313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0504" indent="-17050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5235" indent="-1847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1527" indent="-17050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2038" indent="-17050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75677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47" y="1089314"/>
            <a:ext cx="7772401" cy="3470673"/>
          </a:xfrm>
        </p:spPr>
        <p:txBody>
          <a:bodyPr numCol="2" spcCol="43313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0504" indent="-17050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1027" indent="-17050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1527" indent="-17050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2038" indent="-17050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2318820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4701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066138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41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4689" indent="0">
              <a:buNone/>
              <a:defRPr sz="2100" b="1"/>
            </a:lvl2pPr>
            <a:lvl3pPr marL="909382" indent="0">
              <a:buNone/>
              <a:defRPr sz="1700" b="1"/>
            </a:lvl3pPr>
            <a:lvl4pPr marL="1364080" indent="0">
              <a:buNone/>
              <a:defRPr sz="1600" b="1"/>
            </a:lvl4pPr>
            <a:lvl5pPr marL="1818765" indent="0">
              <a:buNone/>
              <a:defRPr sz="1600" b="1"/>
            </a:lvl5pPr>
            <a:lvl6pPr marL="2273457" indent="0">
              <a:buNone/>
              <a:defRPr sz="1600" b="1"/>
            </a:lvl6pPr>
            <a:lvl7pPr marL="2728149" indent="0">
              <a:buNone/>
              <a:defRPr sz="1600" b="1"/>
            </a:lvl7pPr>
            <a:lvl8pPr marL="3182836" indent="0">
              <a:buNone/>
              <a:defRPr sz="1600" b="1"/>
            </a:lvl8pPr>
            <a:lvl9pPr marL="363753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41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4689" indent="0">
              <a:buNone/>
              <a:defRPr sz="2100" b="1"/>
            </a:lvl2pPr>
            <a:lvl3pPr marL="909382" indent="0">
              <a:buNone/>
              <a:defRPr sz="1700" b="1"/>
            </a:lvl3pPr>
            <a:lvl4pPr marL="1364080" indent="0">
              <a:buNone/>
              <a:defRPr sz="1600" b="1"/>
            </a:lvl4pPr>
            <a:lvl5pPr marL="1818765" indent="0">
              <a:buNone/>
              <a:defRPr sz="1600" b="1"/>
            </a:lvl5pPr>
            <a:lvl6pPr marL="2273457" indent="0">
              <a:buNone/>
              <a:defRPr sz="1600" b="1"/>
            </a:lvl6pPr>
            <a:lvl7pPr marL="2728149" indent="0">
              <a:buNone/>
              <a:defRPr sz="1600" b="1"/>
            </a:lvl7pPr>
            <a:lvl8pPr marL="3182836" indent="0">
              <a:buNone/>
              <a:defRPr sz="1600" b="1"/>
            </a:lvl8pPr>
            <a:lvl9pPr marL="363753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43442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3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4689" indent="0">
              <a:buNone/>
              <a:defRPr sz="2100" b="1"/>
            </a:lvl2pPr>
            <a:lvl3pPr marL="909382" indent="0">
              <a:buNone/>
              <a:defRPr sz="1700" b="1"/>
            </a:lvl3pPr>
            <a:lvl4pPr marL="1364080" indent="0">
              <a:buNone/>
              <a:defRPr sz="1600" b="1"/>
            </a:lvl4pPr>
            <a:lvl5pPr marL="1818765" indent="0">
              <a:buNone/>
              <a:defRPr sz="1600" b="1"/>
            </a:lvl5pPr>
            <a:lvl6pPr marL="2273457" indent="0">
              <a:buNone/>
              <a:defRPr sz="1600" b="1"/>
            </a:lvl6pPr>
            <a:lvl7pPr marL="2728149" indent="0">
              <a:buNone/>
              <a:defRPr sz="1600" b="1"/>
            </a:lvl7pPr>
            <a:lvl8pPr marL="3182836" indent="0">
              <a:buNone/>
              <a:defRPr sz="1600" b="1"/>
            </a:lvl8pPr>
            <a:lvl9pPr marL="363753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3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4689" indent="0">
              <a:buNone/>
              <a:defRPr sz="2100" b="1"/>
            </a:lvl2pPr>
            <a:lvl3pPr marL="909382" indent="0">
              <a:buNone/>
              <a:defRPr sz="1700" b="1"/>
            </a:lvl3pPr>
            <a:lvl4pPr marL="1364080" indent="0">
              <a:buNone/>
              <a:defRPr sz="1600" b="1"/>
            </a:lvl4pPr>
            <a:lvl5pPr marL="1818765" indent="0">
              <a:buNone/>
              <a:defRPr sz="1600" b="1"/>
            </a:lvl5pPr>
            <a:lvl6pPr marL="2273457" indent="0">
              <a:buNone/>
              <a:defRPr sz="1600" b="1"/>
            </a:lvl6pPr>
            <a:lvl7pPr marL="2728149" indent="0">
              <a:buNone/>
              <a:defRPr sz="1600" b="1"/>
            </a:lvl7pPr>
            <a:lvl8pPr marL="3182836" indent="0">
              <a:buNone/>
              <a:defRPr sz="1600" b="1"/>
            </a:lvl8pPr>
            <a:lvl9pPr marL="363753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698553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3649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465916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78226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6423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7"/>
            <a:ext cx="1831086" cy="1721357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7"/>
            <a:ext cx="1831086" cy="1721357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7"/>
            <a:ext cx="1831086" cy="1721357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7"/>
            <a:ext cx="1831086" cy="1721357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7"/>
            <a:ext cx="1831086" cy="1721357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119"/>
            <a:ext cx="1831086" cy="1721357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119"/>
            <a:ext cx="1831086" cy="1721357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119"/>
            <a:ext cx="1831086" cy="1721357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119"/>
            <a:ext cx="1831086" cy="1721357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119"/>
            <a:ext cx="1831086" cy="1721357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90"/>
            <a:ext cx="1831086" cy="1721357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90"/>
            <a:ext cx="1831086" cy="1721357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90"/>
            <a:ext cx="1831086" cy="1721357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90"/>
            <a:ext cx="1831086" cy="1721357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90"/>
            <a:ext cx="1831086" cy="1721357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3446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88766" tIns="144396" rIns="288766" bIns="14439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152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95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95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95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95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7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7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7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7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3320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95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95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95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95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7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7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7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7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23963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95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95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95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7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7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7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64100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95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95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95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7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7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7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235911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95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95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7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7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2259842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95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95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7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7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6405799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50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50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50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06666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50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50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50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404999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50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50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277895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50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50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510263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7" y="229150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8" y="229150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201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7" y="229150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8" y="229150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782690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9446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454685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5644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353969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7" y="352834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8" y="352834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8706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7" y="352834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8" y="352834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604341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95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95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95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95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18768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18768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18768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18768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870240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95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95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95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95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18768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18768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18768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18768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259559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95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95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95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38631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38631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38631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7805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95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95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95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38631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38631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38631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7385554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95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95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7" y="3558493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8" y="3558493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013345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95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95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7" y="3558493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8" y="3558493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713660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2235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2235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2235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2235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73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7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7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7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5554841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2235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2235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2235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2235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73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7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7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7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41968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22098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22098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22098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7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7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7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762282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22098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22098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22098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7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7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7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905816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7" y="2341961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8" y="2341961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4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98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499552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7" y="2341961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8" y="2341961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766" tIns="144396" rIns="288766" bIns="144396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775" indent="-127894">
              <a:defRPr sz="1000">
                <a:solidFill>
                  <a:srgbClr val="FFFFFF"/>
                </a:solidFill>
              </a:defRPr>
            </a:lvl3pPr>
            <a:lvl4pPr marL="383672" indent="-127894">
              <a:defRPr sz="1000">
                <a:solidFill>
                  <a:srgbClr val="FFFFFF"/>
                </a:solidFill>
              </a:defRPr>
            </a:lvl4pPr>
            <a:lvl5pPr marL="554161" indent="-17050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4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98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894" indent="-127894">
              <a:buFont typeface="Arial" panose="020B0604020202020204" pitchFamily="34" charset="0"/>
              <a:buChar char="•"/>
              <a:defRPr sz="1000"/>
            </a:lvl2pPr>
            <a:lvl3pPr marL="255775" indent="-127894"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14188335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8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8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8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8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20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20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20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20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2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2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2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2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647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21" indent="-18539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8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8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8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8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20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20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20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20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2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2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2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2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3170636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20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20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20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2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52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2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0234633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20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20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20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2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52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2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786453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7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7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7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9894869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7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7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7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7229411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77" y="122988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23" y="122988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77" y="291497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23" y="291497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54990285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77" y="122988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23" y="122988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77" y="291497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23" y="291497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441430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8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9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9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000787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8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9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9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1904927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8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8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7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7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108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8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8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7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7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672" indent="-12789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5905085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616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616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616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2495" indent="-112495">
              <a:defRPr sz="1000"/>
            </a:lvl3pPr>
            <a:lvl4pPr marL="299587" indent="-155115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616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2495" indent="-112495">
              <a:defRPr sz="1000"/>
            </a:lvl3pPr>
            <a:lvl4pPr marL="299587" indent="-155115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71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71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665" indent="-113665">
              <a:buFont typeface="Arial" panose="020B0604020202020204" pitchFamily="34" charset="0"/>
              <a:buChar char="•"/>
              <a:defRPr sz="1000"/>
            </a:lvl2pPr>
            <a:lvl3pPr marL="227347" indent="-113665">
              <a:defRPr sz="1000"/>
            </a:lvl3pPr>
            <a:lvl4pPr marL="397853" indent="-170504">
              <a:defRPr sz="1000"/>
            </a:lvl4pPr>
            <a:lvl5pPr marL="568368" indent="-17050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610345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09315"/>
            <a:endParaRPr sz="17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09315"/>
            <a:endParaRPr sz="17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4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315"/>
            <a:endParaRPr lang="ru-RU" sz="17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315"/>
            <a:fld id="{1D8BD707-D9CF-40AE-B4C6-C98DA3205C09}" type="datetimeFigureOut">
              <a:rPr lang="en-US" sz="1700" smtClean="0">
                <a:solidFill>
                  <a:srgbClr val="FFFFFF">
                    <a:tint val="75000"/>
                  </a:srgbClr>
                </a:solidFill>
              </a:rPr>
              <a:pPr defTabSz="909315"/>
              <a:t>10/27/2020</a:t>
            </a:fld>
            <a:endParaRPr lang="en-US" sz="17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315"/>
            <a:fld id="{B6F15528-21DE-4FAA-801E-634DDDAF4B2B}" type="slidenum">
              <a:rPr lang="ru-RU" sz="1700" smtClean="0">
                <a:solidFill>
                  <a:srgbClr val="FFFFFF">
                    <a:tint val="75000"/>
                  </a:srgbClr>
                </a:solidFill>
              </a:rPr>
              <a:pPr defTabSz="909315"/>
              <a:t>‹#›</a:t>
            </a:fld>
            <a:endParaRPr lang="ru-RU" sz="17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00587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2231979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962101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613733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748872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75000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59182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36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17302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921515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615796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4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77688283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347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0634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5508" indent="-18487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1921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2562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06995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41" y="1089314"/>
            <a:ext cx="7772401" cy="3470673"/>
          </a:xfrm>
        </p:spPr>
        <p:txBody>
          <a:bodyPr numCol="2" spcCol="43347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0634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1289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1921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2562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4157011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47564507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431564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41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41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2908872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2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2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80013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954880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0105062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32661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7228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5628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85710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8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87080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061119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8779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619093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2746528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6017628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9619074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838655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74097226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705265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381127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15560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240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57869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2381813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8965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668617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18768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18768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18768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18768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506162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18768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18768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18768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18768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500330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38631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38631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38631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3772857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38631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38631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38631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3137628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3558493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3558493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24463165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3558493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3558493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7999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2235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2235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2235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2235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869042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2235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2235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2235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2235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79881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22098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22098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22098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63748599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22098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22098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22098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917131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2341961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2341961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1918831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2341961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2341961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9054963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7396470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2945677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410579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6626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6438702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430420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71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6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71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6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1660668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71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6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71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6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2601728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4682140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9060746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7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974021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7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2046703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610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610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61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2581" indent="-112581">
              <a:defRPr sz="1000"/>
            </a:lvl3pPr>
            <a:lvl4pPr marL="299818" indent="-155235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61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2581" indent="-112581">
              <a:defRPr sz="1000"/>
            </a:lvl3pPr>
            <a:lvl4pPr marL="299818" indent="-155235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64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64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899888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0017"/>
            <a:endParaRPr sz="17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017"/>
            <a:endParaRPr sz="17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42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endParaRPr sz="17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fld id="{1D8BD707-D9CF-40AE-B4C6-C98DA3205C09}" type="datetimeFigureOut">
              <a:rPr lang="en-US" sz="1700">
                <a:solidFill>
                  <a:srgbClr val="FFFFFF">
                    <a:tint val="75000"/>
                  </a:srgbClr>
                </a:solidFill>
              </a:rPr>
              <a:pPr defTabSz="910017"/>
              <a:t>10/27/2020</a:t>
            </a:fld>
            <a:endParaRPr lang="en-US" sz="17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fld id="{B6F15528-21DE-4FAA-801E-634DDDAF4B2B}" type="slidenum">
              <a:rPr sz="1700">
                <a:solidFill>
                  <a:srgbClr val="FFFFFF">
                    <a:tint val="75000"/>
                  </a:srgbClr>
                </a:solidFill>
              </a:rPr>
              <a:pPr defTabSz="910017"/>
              <a:t>‹#›</a:t>
            </a:fld>
            <a:endParaRPr sz="17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076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63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9" y="1597836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697" indent="-132444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512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hyperlink" Target="https://www.facebook.com/" TargetMode="Externa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26" Type="http://schemas.openxmlformats.org/officeDocument/2006/relationships/slideLayout" Target="../slideLayouts/slideLayout313.xml"/><Relationship Id="rId39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08.xml"/><Relationship Id="rId34" Type="http://schemas.openxmlformats.org/officeDocument/2006/relationships/slideLayout" Target="../slideLayouts/slideLayout321.xml"/><Relationship Id="rId42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334.xml"/><Relationship Id="rId50" Type="http://schemas.openxmlformats.org/officeDocument/2006/relationships/slideLayout" Target="../slideLayouts/slideLayout337.xml"/><Relationship Id="rId55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07.xml"/><Relationship Id="rId29" Type="http://schemas.openxmlformats.org/officeDocument/2006/relationships/slideLayout" Target="../slideLayouts/slideLayout316.xml"/><Relationship Id="rId41" Type="http://schemas.openxmlformats.org/officeDocument/2006/relationships/slideLayout" Target="../slideLayouts/slideLayout328.xml"/><Relationship Id="rId54" Type="http://schemas.openxmlformats.org/officeDocument/2006/relationships/slideLayout" Target="../slideLayouts/slideLayout34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24" Type="http://schemas.openxmlformats.org/officeDocument/2006/relationships/slideLayout" Target="../slideLayouts/slideLayout311.xml"/><Relationship Id="rId32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24.xml"/><Relationship Id="rId40" Type="http://schemas.openxmlformats.org/officeDocument/2006/relationships/slideLayout" Target="../slideLayouts/slideLayout327.xml"/><Relationship Id="rId45" Type="http://schemas.openxmlformats.org/officeDocument/2006/relationships/slideLayout" Target="../slideLayouts/slideLayout332.xml"/><Relationship Id="rId53" Type="http://schemas.openxmlformats.org/officeDocument/2006/relationships/slideLayout" Target="../slideLayouts/slideLayout340.xml"/><Relationship Id="rId58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slideLayout" Target="../slideLayouts/slideLayout310.xml"/><Relationship Id="rId28" Type="http://schemas.openxmlformats.org/officeDocument/2006/relationships/slideLayout" Target="../slideLayouts/slideLayout315.xml"/><Relationship Id="rId36" Type="http://schemas.openxmlformats.org/officeDocument/2006/relationships/slideLayout" Target="../slideLayouts/slideLayout323.xml"/><Relationship Id="rId49" Type="http://schemas.openxmlformats.org/officeDocument/2006/relationships/slideLayout" Target="../slideLayouts/slideLayout336.xml"/><Relationship Id="rId57" Type="http://schemas.openxmlformats.org/officeDocument/2006/relationships/slideLayout" Target="../slideLayouts/slideLayout34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31" Type="http://schemas.openxmlformats.org/officeDocument/2006/relationships/slideLayout" Target="../slideLayouts/slideLayout318.xml"/><Relationship Id="rId44" Type="http://schemas.openxmlformats.org/officeDocument/2006/relationships/slideLayout" Target="../slideLayouts/slideLayout331.xml"/><Relationship Id="rId52" Type="http://schemas.openxmlformats.org/officeDocument/2006/relationships/slideLayout" Target="../slideLayouts/slideLayout339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7.xml"/><Relationship Id="rId35" Type="http://schemas.openxmlformats.org/officeDocument/2006/relationships/slideLayout" Target="../slideLayouts/slideLayout322.xml"/><Relationship Id="rId43" Type="http://schemas.openxmlformats.org/officeDocument/2006/relationships/slideLayout" Target="../slideLayouts/slideLayout330.xml"/><Relationship Id="rId48" Type="http://schemas.openxmlformats.org/officeDocument/2006/relationships/slideLayout" Target="../slideLayouts/slideLayout335.xml"/><Relationship Id="rId56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95.xml"/><Relationship Id="rId51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5" Type="http://schemas.openxmlformats.org/officeDocument/2006/relationships/slideLayout" Target="../slideLayouts/slideLayout312.xml"/><Relationship Id="rId33" Type="http://schemas.openxmlformats.org/officeDocument/2006/relationships/slideLayout" Target="../slideLayouts/slideLayout320.xml"/><Relationship Id="rId38" Type="http://schemas.openxmlformats.org/officeDocument/2006/relationships/slideLayout" Target="../slideLayouts/slideLayout325.xml"/><Relationship Id="rId46" Type="http://schemas.openxmlformats.org/officeDocument/2006/relationships/slideLayout" Target="../slideLayouts/slideLayout333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8.xml"/><Relationship Id="rId18" Type="http://schemas.openxmlformats.org/officeDocument/2006/relationships/slideLayout" Target="../slideLayouts/slideLayout363.xml"/><Relationship Id="rId26" Type="http://schemas.openxmlformats.org/officeDocument/2006/relationships/slideLayout" Target="../slideLayouts/slideLayout371.xml"/><Relationship Id="rId39" Type="http://schemas.openxmlformats.org/officeDocument/2006/relationships/slideLayout" Target="../slideLayouts/slideLayout384.xml"/><Relationship Id="rId21" Type="http://schemas.openxmlformats.org/officeDocument/2006/relationships/slideLayout" Target="../slideLayouts/slideLayout366.xml"/><Relationship Id="rId34" Type="http://schemas.openxmlformats.org/officeDocument/2006/relationships/slideLayout" Target="../slideLayouts/slideLayout379.xml"/><Relationship Id="rId42" Type="http://schemas.openxmlformats.org/officeDocument/2006/relationships/slideLayout" Target="../slideLayouts/slideLayout387.xml"/><Relationship Id="rId47" Type="http://schemas.openxmlformats.org/officeDocument/2006/relationships/slideLayout" Target="../slideLayouts/slideLayout392.xml"/><Relationship Id="rId50" Type="http://schemas.openxmlformats.org/officeDocument/2006/relationships/slideLayout" Target="../slideLayouts/slideLayout395.xml"/><Relationship Id="rId55" Type="http://schemas.openxmlformats.org/officeDocument/2006/relationships/slideLayout" Target="../slideLayouts/slideLayout400.xml"/><Relationship Id="rId63" Type="http://schemas.openxmlformats.org/officeDocument/2006/relationships/slideLayout" Target="../slideLayouts/slideLayout408.xml"/><Relationship Id="rId68" Type="http://schemas.openxmlformats.org/officeDocument/2006/relationships/theme" Target="../theme/theme7.xml"/><Relationship Id="rId7" Type="http://schemas.openxmlformats.org/officeDocument/2006/relationships/slideLayout" Target="../slideLayouts/slideLayout352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347.xml"/><Relationship Id="rId16" Type="http://schemas.openxmlformats.org/officeDocument/2006/relationships/slideLayout" Target="../slideLayouts/slideLayout361.xml"/><Relationship Id="rId29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24" Type="http://schemas.openxmlformats.org/officeDocument/2006/relationships/slideLayout" Target="../slideLayouts/slideLayout369.xml"/><Relationship Id="rId32" Type="http://schemas.openxmlformats.org/officeDocument/2006/relationships/slideLayout" Target="../slideLayouts/slideLayout377.xml"/><Relationship Id="rId37" Type="http://schemas.openxmlformats.org/officeDocument/2006/relationships/slideLayout" Target="../slideLayouts/slideLayout382.xml"/><Relationship Id="rId40" Type="http://schemas.openxmlformats.org/officeDocument/2006/relationships/slideLayout" Target="../slideLayouts/slideLayout385.xml"/><Relationship Id="rId45" Type="http://schemas.openxmlformats.org/officeDocument/2006/relationships/slideLayout" Target="../slideLayouts/slideLayout390.xml"/><Relationship Id="rId53" Type="http://schemas.openxmlformats.org/officeDocument/2006/relationships/slideLayout" Target="../slideLayouts/slideLayout398.xml"/><Relationship Id="rId58" Type="http://schemas.openxmlformats.org/officeDocument/2006/relationships/slideLayout" Target="../slideLayouts/slideLayout403.xml"/><Relationship Id="rId66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350.xml"/><Relationship Id="rId15" Type="http://schemas.openxmlformats.org/officeDocument/2006/relationships/slideLayout" Target="../slideLayouts/slideLayout360.xml"/><Relationship Id="rId23" Type="http://schemas.openxmlformats.org/officeDocument/2006/relationships/slideLayout" Target="../slideLayouts/slideLayout368.xml"/><Relationship Id="rId28" Type="http://schemas.openxmlformats.org/officeDocument/2006/relationships/slideLayout" Target="../slideLayouts/slideLayout373.xml"/><Relationship Id="rId36" Type="http://schemas.openxmlformats.org/officeDocument/2006/relationships/slideLayout" Target="../slideLayouts/slideLayout381.xml"/><Relationship Id="rId49" Type="http://schemas.openxmlformats.org/officeDocument/2006/relationships/slideLayout" Target="../slideLayouts/slideLayout394.xml"/><Relationship Id="rId57" Type="http://schemas.openxmlformats.org/officeDocument/2006/relationships/slideLayout" Target="../slideLayouts/slideLayout402.xml"/><Relationship Id="rId61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355.xml"/><Relationship Id="rId19" Type="http://schemas.openxmlformats.org/officeDocument/2006/relationships/slideLayout" Target="../slideLayouts/slideLayout364.xml"/><Relationship Id="rId31" Type="http://schemas.openxmlformats.org/officeDocument/2006/relationships/slideLayout" Target="../slideLayouts/slideLayout376.xml"/><Relationship Id="rId44" Type="http://schemas.openxmlformats.org/officeDocument/2006/relationships/slideLayout" Target="../slideLayouts/slideLayout389.xml"/><Relationship Id="rId52" Type="http://schemas.openxmlformats.org/officeDocument/2006/relationships/slideLayout" Target="../slideLayouts/slideLayout397.xml"/><Relationship Id="rId60" Type="http://schemas.openxmlformats.org/officeDocument/2006/relationships/slideLayout" Target="../slideLayouts/slideLayout405.xml"/><Relationship Id="rId65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Relationship Id="rId14" Type="http://schemas.openxmlformats.org/officeDocument/2006/relationships/slideLayout" Target="../slideLayouts/slideLayout359.xml"/><Relationship Id="rId22" Type="http://schemas.openxmlformats.org/officeDocument/2006/relationships/slideLayout" Target="../slideLayouts/slideLayout367.xml"/><Relationship Id="rId27" Type="http://schemas.openxmlformats.org/officeDocument/2006/relationships/slideLayout" Target="../slideLayouts/slideLayout372.xml"/><Relationship Id="rId30" Type="http://schemas.openxmlformats.org/officeDocument/2006/relationships/slideLayout" Target="../slideLayouts/slideLayout375.xml"/><Relationship Id="rId35" Type="http://schemas.openxmlformats.org/officeDocument/2006/relationships/slideLayout" Target="../slideLayouts/slideLayout380.xml"/><Relationship Id="rId43" Type="http://schemas.openxmlformats.org/officeDocument/2006/relationships/slideLayout" Target="../slideLayouts/slideLayout388.xml"/><Relationship Id="rId48" Type="http://schemas.openxmlformats.org/officeDocument/2006/relationships/slideLayout" Target="../slideLayouts/slideLayout393.xml"/><Relationship Id="rId56" Type="http://schemas.openxmlformats.org/officeDocument/2006/relationships/slideLayout" Target="../slideLayouts/slideLayout401.xml"/><Relationship Id="rId64" Type="http://schemas.openxmlformats.org/officeDocument/2006/relationships/slideLayout" Target="../slideLayouts/slideLayout409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353.xml"/><Relationship Id="rId51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7.xml"/><Relationship Id="rId17" Type="http://schemas.openxmlformats.org/officeDocument/2006/relationships/slideLayout" Target="../slideLayouts/slideLayout362.xml"/><Relationship Id="rId25" Type="http://schemas.openxmlformats.org/officeDocument/2006/relationships/slideLayout" Target="../slideLayouts/slideLayout370.xml"/><Relationship Id="rId33" Type="http://schemas.openxmlformats.org/officeDocument/2006/relationships/slideLayout" Target="../slideLayouts/slideLayout378.xml"/><Relationship Id="rId38" Type="http://schemas.openxmlformats.org/officeDocument/2006/relationships/slideLayout" Target="../slideLayouts/slideLayout383.xml"/><Relationship Id="rId46" Type="http://schemas.openxmlformats.org/officeDocument/2006/relationships/slideLayout" Target="../slideLayouts/slideLayout391.xml"/><Relationship Id="rId59" Type="http://schemas.openxmlformats.org/officeDocument/2006/relationships/slideLayout" Target="../slideLayouts/slideLayout404.xml"/><Relationship Id="rId67" Type="http://schemas.openxmlformats.org/officeDocument/2006/relationships/slideLayout" Target="../slideLayouts/slideLayout412.xml"/><Relationship Id="rId20" Type="http://schemas.openxmlformats.org/officeDocument/2006/relationships/slideLayout" Target="../slideLayouts/slideLayout365.xml"/><Relationship Id="rId41" Type="http://schemas.openxmlformats.org/officeDocument/2006/relationships/slideLayout" Target="../slideLayouts/slideLayout386.xml"/><Relationship Id="rId54" Type="http://schemas.openxmlformats.org/officeDocument/2006/relationships/slideLayout" Target="../slideLayouts/slideLayout399.xml"/><Relationship Id="rId62" Type="http://schemas.openxmlformats.org/officeDocument/2006/relationships/slideLayout" Target="../slideLayouts/slideLayout407.xml"/><Relationship Id="rId70" Type="http://schemas.openxmlformats.org/officeDocument/2006/relationships/hyperlink" Target="https://www.linkedin.com/" TargetMode="Externa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5.xml"/><Relationship Id="rId18" Type="http://schemas.openxmlformats.org/officeDocument/2006/relationships/slideLayout" Target="../slideLayouts/slideLayout430.xml"/><Relationship Id="rId26" Type="http://schemas.openxmlformats.org/officeDocument/2006/relationships/slideLayout" Target="../slideLayouts/slideLayout438.xml"/><Relationship Id="rId39" Type="http://schemas.openxmlformats.org/officeDocument/2006/relationships/slideLayout" Target="../slideLayouts/slideLayout451.xml"/><Relationship Id="rId21" Type="http://schemas.openxmlformats.org/officeDocument/2006/relationships/slideLayout" Target="../slideLayouts/slideLayout433.xml"/><Relationship Id="rId34" Type="http://schemas.openxmlformats.org/officeDocument/2006/relationships/slideLayout" Target="../slideLayouts/slideLayout446.xml"/><Relationship Id="rId42" Type="http://schemas.openxmlformats.org/officeDocument/2006/relationships/slideLayout" Target="../slideLayouts/slideLayout454.xml"/><Relationship Id="rId47" Type="http://schemas.openxmlformats.org/officeDocument/2006/relationships/slideLayout" Target="../slideLayouts/slideLayout459.xml"/><Relationship Id="rId50" Type="http://schemas.openxmlformats.org/officeDocument/2006/relationships/slideLayout" Target="../slideLayouts/slideLayout462.xml"/><Relationship Id="rId55" Type="http://schemas.openxmlformats.org/officeDocument/2006/relationships/slideLayout" Target="../slideLayouts/slideLayout467.xml"/><Relationship Id="rId63" Type="http://schemas.openxmlformats.org/officeDocument/2006/relationships/slideLayout" Target="../slideLayouts/slideLayout475.xml"/><Relationship Id="rId68" Type="http://schemas.openxmlformats.org/officeDocument/2006/relationships/theme" Target="../theme/theme8.xml"/><Relationship Id="rId7" Type="http://schemas.openxmlformats.org/officeDocument/2006/relationships/slideLayout" Target="../slideLayouts/slideLayout419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414.xml"/><Relationship Id="rId16" Type="http://schemas.openxmlformats.org/officeDocument/2006/relationships/slideLayout" Target="../slideLayouts/slideLayout428.xml"/><Relationship Id="rId29" Type="http://schemas.openxmlformats.org/officeDocument/2006/relationships/slideLayout" Target="../slideLayouts/slideLayout441.xml"/><Relationship Id="rId1" Type="http://schemas.openxmlformats.org/officeDocument/2006/relationships/slideLayout" Target="../slideLayouts/slideLayout413.xml"/><Relationship Id="rId6" Type="http://schemas.openxmlformats.org/officeDocument/2006/relationships/slideLayout" Target="../slideLayouts/slideLayout418.xml"/><Relationship Id="rId11" Type="http://schemas.openxmlformats.org/officeDocument/2006/relationships/slideLayout" Target="../slideLayouts/slideLayout423.xml"/><Relationship Id="rId24" Type="http://schemas.openxmlformats.org/officeDocument/2006/relationships/slideLayout" Target="../slideLayouts/slideLayout436.xml"/><Relationship Id="rId32" Type="http://schemas.openxmlformats.org/officeDocument/2006/relationships/slideLayout" Target="../slideLayouts/slideLayout444.xml"/><Relationship Id="rId37" Type="http://schemas.openxmlformats.org/officeDocument/2006/relationships/slideLayout" Target="../slideLayouts/slideLayout449.xml"/><Relationship Id="rId40" Type="http://schemas.openxmlformats.org/officeDocument/2006/relationships/slideLayout" Target="../slideLayouts/slideLayout452.xml"/><Relationship Id="rId45" Type="http://schemas.openxmlformats.org/officeDocument/2006/relationships/slideLayout" Target="../slideLayouts/slideLayout457.xml"/><Relationship Id="rId53" Type="http://schemas.openxmlformats.org/officeDocument/2006/relationships/slideLayout" Target="../slideLayouts/slideLayout465.xml"/><Relationship Id="rId58" Type="http://schemas.openxmlformats.org/officeDocument/2006/relationships/slideLayout" Target="../slideLayouts/slideLayout470.xml"/><Relationship Id="rId66" Type="http://schemas.openxmlformats.org/officeDocument/2006/relationships/slideLayout" Target="../slideLayouts/slideLayout478.xml"/><Relationship Id="rId5" Type="http://schemas.openxmlformats.org/officeDocument/2006/relationships/slideLayout" Target="../slideLayouts/slideLayout417.xml"/><Relationship Id="rId15" Type="http://schemas.openxmlformats.org/officeDocument/2006/relationships/slideLayout" Target="../slideLayouts/slideLayout427.xml"/><Relationship Id="rId23" Type="http://schemas.openxmlformats.org/officeDocument/2006/relationships/slideLayout" Target="../slideLayouts/slideLayout435.xml"/><Relationship Id="rId28" Type="http://schemas.openxmlformats.org/officeDocument/2006/relationships/slideLayout" Target="../slideLayouts/slideLayout440.xml"/><Relationship Id="rId36" Type="http://schemas.openxmlformats.org/officeDocument/2006/relationships/slideLayout" Target="../slideLayouts/slideLayout448.xml"/><Relationship Id="rId49" Type="http://schemas.openxmlformats.org/officeDocument/2006/relationships/slideLayout" Target="../slideLayouts/slideLayout461.xml"/><Relationship Id="rId57" Type="http://schemas.openxmlformats.org/officeDocument/2006/relationships/slideLayout" Target="../slideLayouts/slideLayout469.xml"/><Relationship Id="rId61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22.xml"/><Relationship Id="rId19" Type="http://schemas.openxmlformats.org/officeDocument/2006/relationships/slideLayout" Target="../slideLayouts/slideLayout431.xml"/><Relationship Id="rId31" Type="http://schemas.openxmlformats.org/officeDocument/2006/relationships/slideLayout" Target="../slideLayouts/slideLayout443.xml"/><Relationship Id="rId44" Type="http://schemas.openxmlformats.org/officeDocument/2006/relationships/slideLayout" Target="../slideLayouts/slideLayout456.xml"/><Relationship Id="rId52" Type="http://schemas.openxmlformats.org/officeDocument/2006/relationships/slideLayout" Target="../slideLayouts/slideLayout464.xml"/><Relationship Id="rId60" Type="http://schemas.openxmlformats.org/officeDocument/2006/relationships/slideLayout" Target="../slideLayouts/slideLayout472.xml"/><Relationship Id="rId65" Type="http://schemas.openxmlformats.org/officeDocument/2006/relationships/slideLayout" Target="../slideLayouts/slideLayout477.xml"/><Relationship Id="rId4" Type="http://schemas.openxmlformats.org/officeDocument/2006/relationships/slideLayout" Target="../slideLayouts/slideLayout416.xml"/><Relationship Id="rId9" Type="http://schemas.openxmlformats.org/officeDocument/2006/relationships/slideLayout" Target="../slideLayouts/slideLayout421.xml"/><Relationship Id="rId14" Type="http://schemas.openxmlformats.org/officeDocument/2006/relationships/slideLayout" Target="../slideLayouts/slideLayout426.xml"/><Relationship Id="rId22" Type="http://schemas.openxmlformats.org/officeDocument/2006/relationships/slideLayout" Target="../slideLayouts/slideLayout434.xml"/><Relationship Id="rId27" Type="http://schemas.openxmlformats.org/officeDocument/2006/relationships/slideLayout" Target="../slideLayouts/slideLayout439.xml"/><Relationship Id="rId30" Type="http://schemas.openxmlformats.org/officeDocument/2006/relationships/slideLayout" Target="../slideLayouts/slideLayout442.xml"/><Relationship Id="rId35" Type="http://schemas.openxmlformats.org/officeDocument/2006/relationships/slideLayout" Target="../slideLayouts/slideLayout447.xml"/><Relationship Id="rId43" Type="http://schemas.openxmlformats.org/officeDocument/2006/relationships/slideLayout" Target="../slideLayouts/slideLayout455.xml"/><Relationship Id="rId48" Type="http://schemas.openxmlformats.org/officeDocument/2006/relationships/slideLayout" Target="../slideLayouts/slideLayout460.xml"/><Relationship Id="rId56" Type="http://schemas.openxmlformats.org/officeDocument/2006/relationships/slideLayout" Target="../slideLayouts/slideLayout468.xml"/><Relationship Id="rId64" Type="http://schemas.openxmlformats.org/officeDocument/2006/relationships/slideLayout" Target="../slideLayouts/slideLayout476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420.xml"/><Relationship Id="rId51" Type="http://schemas.openxmlformats.org/officeDocument/2006/relationships/slideLayout" Target="../slideLayouts/slideLayout463.xml"/><Relationship Id="rId3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24.xml"/><Relationship Id="rId17" Type="http://schemas.openxmlformats.org/officeDocument/2006/relationships/slideLayout" Target="../slideLayouts/slideLayout429.xml"/><Relationship Id="rId25" Type="http://schemas.openxmlformats.org/officeDocument/2006/relationships/slideLayout" Target="../slideLayouts/slideLayout437.xml"/><Relationship Id="rId33" Type="http://schemas.openxmlformats.org/officeDocument/2006/relationships/slideLayout" Target="../slideLayouts/slideLayout445.xml"/><Relationship Id="rId38" Type="http://schemas.openxmlformats.org/officeDocument/2006/relationships/slideLayout" Target="../slideLayouts/slideLayout450.xml"/><Relationship Id="rId46" Type="http://schemas.openxmlformats.org/officeDocument/2006/relationships/slideLayout" Target="../slideLayouts/slideLayout458.xml"/><Relationship Id="rId59" Type="http://schemas.openxmlformats.org/officeDocument/2006/relationships/slideLayout" Target="../slideLayouts/slideLayout471.xml"/><Relationship Id="rId67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32.xml"/><Relationship Id="rId41" Type="http://schemas.openxmlformats.org/officeDocument/2006/relationships/slideLayout" Target="../slideLayouts/slideLayout453.xml"/><Relationship Id="rId54" Type="http://schemas.openxmlformats.org/officeDocument/2006/relationships/slideLayout" Target="../slideLayouts/slideLayout466.xml"/><Relationship Id="rId62" Type="http://schemas.openxmlformats.org/officeDocument/2006/relationships/slideLayout" Target="../slideLayouts/slideLayout474.xml"/><Relationship Id="rId70" Type="http://schemas.openxmlformats.org/officeDocument/2006/relationships/hyperlink" Target="https://www.linkedin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268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26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1" indent="-172714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64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00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885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33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79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17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86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31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7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1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6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99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47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9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6"/>
            <a:ext cx="1620957" cy="163646"/>
          </a:xfrm>
          <a:prstGeom prst="rect">
            <a:avLst/>
          </a:prstGeom>
        </p:spPr>
        <p:txBody>
          <a:bodyPr vert="horz" wrap="square" lIns="65208" tIns="32602" rIns="65208" bIns="32602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1" y="4719817"/>
            <a:ext cx="104567" cy="246221"/>
          </a:xfrm>
          <a:prstGeom prst="rect">
            <a:avLst/>
          </a:prstGeom>
        </p:spPr>
        <p:txBody>
          <a:bodyPr vert="horz" wrap="none" lIns="65208" tIns="32602" rIns="65208" bIns="32602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024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252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640" indent="-123385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7894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15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241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3062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9076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5085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099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011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02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033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049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0056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6068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08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809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  <p:sldLayoutId id="2147484156" r:id="rId24"/>
    <p:sldLayoutId id="2147484157" r:id="rId25"/>
    <p:sldLayoutId id="2147484158" r:id="rId26"/>
    <p:sldLayoutId id="2147484159" r:id="rId27"/>
    <p:sldLayoutId id="2147484160" r:id="rId28"/>
    <p:sldLayoutId id="2147484161" r:id="rId29"/>
    <p:sldLayoutId id="2147484162" r:id="rId30"/>
    <p:sldLayoutId id="2147484163" r:id="rId31"/>
    <p:sldLayoutId id="2147484164" r:id="rId32"/>
    <p:sldLayoutId id="2147484165" r:id="rId33"/>
    <p:sldLayoutId id="2147484166" r:id="rId34"/>
    <p:sldLayoutId id="2147484167" r:id="rId35"/>
    <p:sldLayoutId id="2147484168" r:id="rId36"/>
    <p:sldLayoutId id="2147484169" r:id="rId37"/>
    <p:sldLayoutId id="2147484170" r:id="rId38"/>
    <p:sldLayoutId id="2147484171" r:id="rId39"/>
    <p:sldLayoutId id="2147484172" r:id="rId40"/>
    <p:sldLayoutId id="2147484173" r:id="rId41"/>
    <p:sldLayoutId id="2147484174" r:id="rId42"/>
    <p:sldLayoutId id="2147484175" r:id="rId43"/>
    <p:sldLayoutId id="2147484176" r:id="rId44"/>
    <p:sldLayoutId id="2147484177" r:id="rId45"/>
    <p:sldLayoutId id="2147484178" r:id="rId46"/>
    <p:sldLayoutId id="2147484179" r:id="rId47"/>
    <p:sldLayoutId id="2147484180" r:id="rId48"/>
    <p:sldLayoutId id="2147484181" r:id="rId49"/>
    <p:sldLayoutId id="2147484182" r:id="rId50"/>
    <p:sldLayoutId id="2147484183" r:id="rId51"/>
    <p:sldLayoutId id="2147484184" r:id="rId52"/>
    <p:sldLayoutId id="2147484185" r:id="rId53"/>
    <p:sldLayoutId id="2147484186" r:id="rId54"/>
    <p:sldLayoutId id="2147484187" r:id="rId55"/>
    <p:sldLayoutId id="2147484188" r:id="rId56"/>
    <p:sldLayoutId id="2147484189" r:id="rId57"/>
    <p:sldLayoutId id="2147484190" r:id="rId58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4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4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8"/>
            <a:ext cx="1620957" cy="400080"/>
          </a:xfrm>
          <a:prstGeom prst="rect">
            <a:avLst/>
          </a:prstGeom>
        </p:spPr>
        <p:txBody>
          <a:bodyPr vert="horz" wrap="square" lIns="90943" tIns="45474" rIns="90943" bIns="4547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69" y="4719817"/>
            <a:ext cx="104567" cy="246221"/>
          </a:xfrm>
          <a:prstGeom prst="rect">
            <a:avLst/>
          </a:prstGeom>
        </p:spPr>
        <p:txBody>
          <a:bodyPr vert="horz" wrap="none" lIns="90943" tIns="45474" rIns="90943" bIns="4547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FFFFFF"/>
                </a:solidFill>
              </a:rPr>
              <a:pPr algn="ctr"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396" tIns="72193" rIns="144396" bIns="72193" rtlCol="0" anchor="ctr"/>
          <a:lstStyle/>
          <a:p>
            <a:pPr algn="ctr" defTabSz="909315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396" tIns="72193" rIns="144396" bIns="72193" rtlCol="0" anchor="ctr"/>
          <a:lstStyle/>
          <a:p>
            <a:pPr algn="ctr" defTabSz="909315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396" tIns="72193" rIns="144396" bIns="72193" rtlCol="0" anchor="ctr"/>
          <a:lstStyle/>
          <a:p>
            <a:pPr algn="ctr" defTabSz="909315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396" tIns="72193" rIns="144396" bIns="72193" rtlCol="0" anchor="ctr"/>
          <a:lstStyle/>
          <a:p>
            <a:pPr algn="ctr" defTabSz="909315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396" tIns="72193" rIns="144396" bIns="72193" rtlCol="0" anchor="ctr"/>
          <a:lstStyle/>
          <a:p>
            <a:pPr algn="ctr" defTabSz="909315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1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0943" tIns="45474" rIns="90943" bIns="45474" numCol="1" anchor="t" anchorCtr="0" compatLnSpc="1">
            <a:prstTxWarp prst="textNoShape">
              <a:avLst/>
            </a:prstTxWarp>
          </a:bodyPr>
          <a:lstStyle/>
          <a:p>
            <a:pPr defTabSz="909315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0943" tIns="45474" rIns="90943" bIns="45474" numCol="1" anchor="t" anchorCtr="0" compatLnSpc="1">
            <a:prstTxWarp prst="textNoShape">
              <a:avLst/>
            </a:prstTxWarp>
          </a:bodyPr>
          <a:lstStyle/>
          <a:p>
            <a:pPr defTabSz="909315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0943" tIns="45474" rIns="90943" bIns="45474" numCol="1" anchor="t" anchorCtr="0" compatLnSpc="1">
            <a:prstTxWarp prst="textNoShape">
              <a:avLst/>
            </a:prstTxWarp>
          </a:bodyPr>
          <a:lstStyle/>
          <a:p>
            <a:pPr defTabSz="909315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396" tIns="72193" rIns="144396" bIns="72193" rtlCol="0" anchor="ctr"/>
          <a:lstStyle/>
          <a:p>
            <a:pPr algn="ctr" defTabSz="909315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396" tIns="72193" rIns="144396" bIns="72193" rtlCol="0" anchor="ctr"/>
          <a:lstStyle/>
          <a:p>
            <a:pPr algn="ctr" defTabSz="909315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396" tIns="72193" rIns="144396" bIns="72193" rtlCol="0" anchor="ctr"/>
          <a:lstStyle/>
          <a:p>
            <a:pPr algn="ctr" defTabSz="909315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396" tIns="72193" rIns="144396" bIns="72193" rtlCol="0" anchor="ctr"/>
          <a:lstStyle/>
          <a:p>
            <a:pPr algn="ctr" defTabSz="909315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396" tIns="72193" rIns="144396" bIns="72193" rtlCol="0" anchor="ctr"/>
          <a:lstStyle/>
          <a:p>
            <a:pPr algn="ctr" defTabSz="909315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396" tIns="72193" rIns="144396" bIns="72193" rtlCol="0" anchor="ctr"/>
          <a:lstStyle/>
          <a:p>
            <a:pPr algn="ctr" defTabSz="909315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396" tIns="72193" rIns="144396" bIns="72193" rtlCol="0" anchor="ctr"/>
          <a:lstStyle/>
          <a:p>
            <a:pPr algn="ctr" defTabSz="909315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396" tIns="72193" rIns="144396" bIns="72193" rtlCol="0" anchor="ctr"/>
          <a:lstStyle/>
          <a:p>
            <a:pPr algn="ctr" defTabSz="909315"/>
            <a:endParaRPr lang="en-US" sz="1000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3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  <p:sldLayoutId id="2147484205" r:id="rId14"/>
    <p:sldLayoutId id="2147484206" r:id="rId15"/>
    <p:sldLayoutId id="2147484207" r:id="rId16"/>
    <p:sldLayoutId id="2147484208" r:id="rId17"/>
    <p:sldLayoutId id="2147484209" r:id="rId18"/>
    <p:sldLayoutId id="2147484210" r:id="rId19"/>
    <p:sldLayoutId id="2147484211" r:id="rId20"/>
    <p:sldLayoutId id="2147484212" r:id="rId21"/>
    <p:sldLayoutId id="2147484213" r:id="rId22"/>
    <p:sldLayoutId id="2147484214" r:id="rId23"/>
    <p:sldLayoutId id="2147484215" r:id="rId24"/>
    <p:sldLayoutId id="2147484216" r:id="rId25"/>
    <p:sldLayoutId id="2147484217" r:id="rId26"/>
    <p:sldLayoutId id="2147484218" r:id="rId27"/>
    <p:sldLayoutId id="2147484219" r:id="rId28"/>
    <p:sldLayoutId id="2147484220" r:id="rId29"/>
    <p:sldLayoutId id="2147484221" r:id="rId30"/>
    <p:sldLayoutId id="2147484222" r:id="rId31"/>
    <p:sldLayoutId id="2147484223" r:id="rId32"/>
    <p:sldLayoutId id="2147484224" r:id="rId33"/>
    <p:sldLayoutId id="2147484225" r:id="rId34"/>
    <p:sldLayoutId id="2147484226" r:id="rId35"/>
    <p:sldLayoutId id="2147484227" r:id="rId36"/>
    <p:sldLayoutId id="2147484228" r:id="rId37"/>
    <p:sldLayoutId id="2147484229" r:id="rId38"/>
    <p:sldLayoutId id="2147484230" r:id="rId39"/>
    <p:sldLayoutId id="2147484231" r:id="rId40"/>
    <p:sldLayoutId id="2147484232" r:id="rId41"/>
    <p:sldLayoutId id="2147484233" r:id="rId42"/>
    <p:sldLayoutId id="2147484234" r:id="rId43"/>
    <p:sldLayoutId id="2147484235" r:id="rId44"/>
    <p:sldLayoutId id="2147484236" r:id="rId45"/>
    <p:sldLayoutId id="2147484237" r:id="rId46"/>
    <p:sldLayoutId id="2147484238" r:id="rId47"/>
    <p:sldLayoutId id="2147484239" r:id="rId48"/>
    <p:sldLayoutId id="2147484240" r:id="rId49"/>
    <p:sldLayoutId id="2147484241" r:id="rId50"/>
    <p:sldLayoutId id="2147484242" r:id="rId51"/>
    <p:sldLayoutId id="2147484243" r:id="rId52"/>
    <p:sldLayoutId id="2147484244" r:id="rId53"/>
    <p:sldLayoutId id="2147484245" r:id="rId54"/>
    <p:sldLayoutId id="2147484246" r:id="rId55"/>
    <p:sldLayoutId id="2147484247" r:id="rId56"/>
    <p:sldLayoutId id="2147484248" r:id="rId57"/>
    <p:sldLayoutId id="2147484249" r:id="rId58"/>
    <p:sldLayoutId id="2147484250" r:id="rId59"/>
    <p:sldLayoutId id="2147484251" r:id="rId60"/>
    <p:sldLayoutId id="2147484252" r:id="rId61"/>
    <p:sldLayoutId id="2147484253" r:id="rId62"/>
    <p:sldLayoutId id="2147484254" r:id="rId63"/>
    <p:sldLayoutId id="2147484255" r:id="rId64"/>
    <p:sldLayoutId id="2147484256" r:id="rId65"/>
    <p:sldLayoutId id="2147484257" r:id="rId66"/>
    <p:sldLayoutId id="2147484258" r:id="rId67"/>
  </p:sldLayoutIdLst>
  <p:txStyles>
    <p:titleStyle>
      <a:lvl1pPr algn="ctr" defTabSz="90938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504" indent="-170504" algn="l" defTabSz="9093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2602" indent="-172085" algn="l" defTabSz="9093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3091" indent="-170504" algn="l" defTabSz="9093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3619" indent="-170504" algn="l" defTabSz="9093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4121" indent="-170504" algn="l" defTabSz="9093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0805" indent="-227347" algn="l" defTabSz="909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493" indent="-227347" algn="l" defTabSz="909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10185" indent="-227347" algn="l" defTabSz="909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875" indent="-227347" algn="l" defTabSz="909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89" algn="l" defTabSz="909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9382" algn="l" defTabSz="909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080" algn="l" defTabSz="909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765" algn="l" defTabSz="909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457" algn="l" defTabSz="909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149" algn="l" defTabSz="909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836" algn="l" defTabSz="909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532" algn="l" defTabSz="909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4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8"/>
            <a:ext cx="1620957" cy="400080"/>
          </a:xfrm>
          <a:prstGeom prst="rect">
            <a:avLst/>
          </a:prstGeom>
        </p:spPr>
        <p:txBody>
          <a:bodyPr vert="horz" wrap="square" lIns="91013" tIns="45506" rIns="91013" bIns="455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63" y="4719817"/>
            <a:ext cx="104567" cy="246221"/>
          </a:xfrm>
          <a:prstGeom prst="rect">
            <a:avLst/>
          </a:prstGeom>
        </p:spPr>
        <p:txBody>
          <a:bodyPr vert="horz" wrap="none" lIns="91013" tIns="45506" rIns="91013" bIns="455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FFFFFF"/>
                </a:solidFill>
              </a:rPr>
              <a:pPr algn="ctr"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06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3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  <p:sldLayoutId id="2147484274" r:id="rId15"/>
    <p:sldLayoutId id="2147484275" r:id="rId16"/>
    <p:sldLayoutId id="2147484276" r:id="rId17"/>
    <p:sldLayoutId id="2147484277" r:id="rId18"/>
    <p:sldLayoutId id="2147484278" r:id="rId19"/>
    <p:sldLayoutId id="2147484279" r:id="rId20"/>
    <p:sldLayoutId id="2147484280" r:id="rId21"/>
    <p:sldLayoutId id="2147484281" r:id="rId22"/>
    <p:sldLayoutId id="2147484282" r:id="rId23"/>
    <p:sldLayoutId id="2147484283" r:id="rId24"/>
    <p:sldLayoutId id="2147484284" r:id="rId25"/>
    <p:sldLayoutId id="2147484285" r:id="rId26"/>
    <p:sldLayoutId id="2147484286" r:id="rId27"/>
    <p:sldLayoutId id="2147484287" r:id="rId28"/>
    <p:sldLayoutId id="2147484288" r:id="rId29"/>
    <p:sldLayoutId id="2147484289" r:id="rId30"/>
    <p:sldLayoutId id="2147484290" r:id="rId31"/>
    <p:sldLayoutId id="2147484291" r:id="rId32"/>
    <p:sldLayoutId id="2147484292" r:id="rId33"/>
    <p:sldLayoutId id="2147484293" r:id="rId34"/>
    <p:sldLayoutId id="2147484294" r:id="rId35"/>
    <p:sldLayoutId id="2147484295" r:id="rId36"/>
    <p:sldLayoutId id="2147484296" r:id="rId37"/>
    <p:sldLayoutId id="2147484297" r:id="rId38"/>
    <p:sldLayoutId id="2147484298" r:id="rId39"/>
    <p:sldLayoutId id="2147484299" r:id="rId40"/>
    <p:sldLayoutId id="2147484300" r:id="rId41"/>
    <p:sldLayoutId id="2147484301" r:id="rId42"/>
    <p:sldLayoutId id="2147484302" r:id="rId43"/>
    <p:sldLayoutId id="2147484303" r:id="rId44"/>
    <p:sldLayoutId id="2147484304" r:id="rId45"/>
    <p:sldLayoutId id="2147484305" r:id="rId46"/>
    <p:sldLayoutId id="2147484306" r:id="rId47"/>
    <p:sldLayoutId id="2147484307" r:id="rId48"/>
    <p:sldLayoutId id="2147484308" r:id="rId49"/>
    <p:sldLayoutId id="2147484309" r:id="rId50"/>
    <p:sldLayoutId id="2147484310" r:id="rId51"/>
    <p:sldLayoutId id="2147484311" r:id="rId52"/>
    <p:sldLayoutId id="2147484312" r:id="rId53"/>
    <p:sldLayoutId id="2147484313" r:id="rId54"/>
    <p:sldLayoutId id="2147484314" r:id="rId55"/>
    <p:sldLayoutId id="2147484315" r:id="rId56"/>
    <p:sldLayoutId id="2147484316" r:id="rId57"/>
    <p:sldLayoutId id="2147484317" r:id="rId58"/>
    <p:sldLayoutId id="2147484318" r:id="rId59"/>
    <p:sldLayoutId id="2147484319" r:id="rId60"/>
    <p:sldLayoutId id="2147484320" r:id="rId61"/>
    <p:sldLayoutId id="2147484321" r:id="rId62"/>
    <p:sldLayoutId id="2147484322" r:id="rId63"/>
    <p:sldLayoutId id="2147484323" r:id="rId64"/>
    <p:sldLayoutId id="2147484324" r:id="rId65"/>
    <p:sldLayoutId id="2147484325" r:id="rId66"/>
    <p:sldLayoutId id="2147484326" r:id="rId67"/>
  </p:sldLayoutIdLst>
  <p:txStyles>
    <p:titleStyle>
      <a:lvl1pPr algn="ctr" defTabSz="91008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634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2863" indent="-172218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3486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4146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4780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2729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773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812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853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38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0082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131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167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210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251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287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333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14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4356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84405" y="1807899"/>
            <a:ext cx="8033030" cy="585356"/>
          </a:xfrm>
          <a:prstGeom prst="rect">
            <a:avLst/>
          </a:prstGeom>
        </p:spPr>
        <p:txBody>
          <a:bodyPr vert="horz" wrap="square" lIns="0" tIns="15792" rIns="0" bIns="0" rtlCol="0">
            <a:spAutoFit/>
          </a:bodyPr>
          <a:lstStyle/>
          <a:p>
            <a:pPr marL="20818" algn="ctr" defTabSz="651978">
              <a:spcBef>
                <a:spcPts val="125"/>
              </a:spcBef>
            </a:pPr>
            <a:r>
              <a:rPr lang="en-US" sz="37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MAVZU:</a:t>
            </a:r>
            <a:r>
              <a:rPr lang="ru-RU" sz="37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uz-Latn-UZ" sz="37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KO‘MAKCHI  FE’LLAR</a:t>
            </a:r>
            <a:endParaRPr lang="uz-Latn-UZ" sz="29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92" y="1523706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92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66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18915" y="394656"/>
            <a:ext cx="1298528" cy="510568"/>
          </a:xfrm>
          <a:prstGeom prst="rect">
            <a:avLst/>
          </a:prstGeom>
        </p:spPr>
        <p:txBody>
          <a:bodyPr vert="horz" wrap="square" lIns="0" tIns="17950" rIns="0" bIns="0" rtlCol="0">
            <a:spAutoFit/>
          </a:bodyPr>
          <a:lstStyle/>
          <a:p>
            <a:pPr defTabSz="651978">
              <a:spcBef>
                <a:spcPts val="141"/>
              </a:spcBef>
            </a:pPr>
            <a:r>
              <a:rPr lang="ru-RU" sz="32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3200" b="1" spc="11" dirty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32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18" y="3330737"/>
            <a:ext cx="3200401" cy="14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334" y="897340"/>
            <a:ext cx="8754106" cy="1431084"/>
          </a:xfrm>
          <a:prstGeom prst="rect">
            <a:avLst/>
          </a:prstGeom>
          <a:solidFill>
            <a:srgbClr val="CCFFFF"/>
          </a:solidFill>
        </p:spPr>
        <p:txBody>
          <a:bodyPr wrap="square" lIns="91370" tIns="45682" rIns="91370" bIns="45682">
            <a:spAutoFit/>
          </a:bodyPr>
          <a:lstStyle/>
          <a:p>
            <a:r>
              <a:rPr lang="en-US" dirty="0" smtClean="0"/>
              <a:t> </a:t>
            </a:r>
            <a:r>
              <a:rPr lang="uz-Latn-UZ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shu xususiyati bilan mustaqil qo‘llanuvchi olmoq, tugatmoq, turmoq, tashlamoq fe’llaridan farq qiladi.</a:t>
            </a:r>
            <a:endParaRPr lang="ru-RU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14960" y="2462669"/>
            <a:ext cx="1788159" cy="484632"/>
          </a:xfrm>
          <a:prstGeom prst="homePlate">
            <a:avLst/>
          </a:prstGeom>
          <a:solidFill>
            <a:srgbClr val="FFFF99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endParaRPr lang="ru-RU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14962" y="3077858"/>
            <a:ext cx="1981200" cy="484632"/>
          </a:xfrm>
          <a:prstGeom prst="homePlate">
            <a:avLst/>
          </a:prstGeom>
          <a:solidFill>
            <a:srgbClr val="FFCCF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tugatmoq</a:t>
            </a:r>
            <a:endParaRPr lang="ru-RU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14962" y="3714890"/>
            <a:ext cx="1981200" cy="484632"/>
          </a:xfrm>
          <a:prstGeom prst="homePlate">
            <a:avLst/>
          </a:prstGeom>
          <a:solidFill>
            <a:srgbClr val="CCFFCC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turmoq</a:t>
            </a:r>
            <a:endParaRPr lang="ru-RU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14962" y="4323474"/>
            <a:ext cx="2151382" cy="484632"/>
          </a:xfrm>
          <a:prstGeom prst="homePlate">
            <a:avLst/>
          </a:prstGeom>
          <a:solidFill>
            <a:srgbClr val="66FFFF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tashlamoq</a:t>
            </a:r>
            <a:endParaRPr lang="ru-RU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275840" y="2462669"/>
            <a:ext cx="2753359" cy="484632"/>
          </a:xfrm>
          <a:prstGeom prst="homePlate">
            <a:avLst/>
          </a:prstGeom>
          <a:solidFill>
            <a:srgbClr val="FFFF99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xatni olmoq</a:t>
            </a:r>
            <a:endParaRPr lang="ru-RU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2270760" y="3077858"/>
            <a:ext cx="3540760" cy="484632"/>
          </a:xfrm>
          <a:prstGeom prst="homePlate">
            <a:avLst/>
          </a:prstGeom>
          <a:solidFill>
            <a:srgbClr val="FFCCF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o‘qishni </a:t>
            </a:r>
            <a:r>
              <a:rPr lang="uz-Latn-UZ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tugatmoq</a:t>
            </a:r>
            <a:endParaRPr lang="ru-RU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270761" y="3729903"/>
            <a:ext cx="3916679" cy="484632"/>
          </a:xfrm>
          <a:prstGeom prst="homePlate">
            <a:avLst/>
          </a:prstGeom>
          <a:solidFill>
            <a:srgbClr val="CCFFCC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o‘rnidan turmoq</a:t>
            </a:r>
            <a:endParaRPr lang="ru-RU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466344" y="4343795"/>
            <a:ext cx="4178301" cy="484632"/>
          </a:xfrm>
          <a:prstGeom prst="homePlate">
            <a:avLst/>
          </a:prstGeom>
          <a:solidFill>
            <a:srgbClr val="66FFFF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 tashlamoq</a:t>
            </a:r>
            <a:endParaRPr lang="ru-RU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3365" y="2389895"/>
            <a:ext cx="2143754" cy="115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1891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175-</a:t>
            </a:r>
            <a:r>
              <a:rPr lang="uz-Latn-UZ" dirty="0" smtClean="0"/>
              <a:t> </a:t>
            </a:r>
            <a:r>
              <a:rPr lang="en-US" dirty="0" err="1" smtClean="0"/>
              <a:t>mashq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2720" y="932417"/>
            <a:ext cx="8788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xola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indamadi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Bitta-bitta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Umarbekov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Qo‘qonga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nonushta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keldik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Abdulla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Qahhor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997441"/>
              </p:ext>
            </p:extLst>
          </p:nvPr>
        </p:nvGraphicFramePr>
        <p:xfrm>
          <a:off x="1300480" y="2876212"/>
          <a:ext cx="6096000" cy="1828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Mustaqil fe’llar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Ko‘makchi fe’llar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indamadi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yurib ketdi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kirib keldik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940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ESLAB  QOLING!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588265" y="957325"/>
            <a:ext cx="1473199" cy="10972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-a//-y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2720355" y="2239771"/>
            <a:ext cx="767069" cy="535940"/>
          </a:xfrm>
          <a:prstGeom prst="mathPlus">
            <a:avLst/>
          </a:prstGeom>
          <a:solidFill>
            <a:srgbClr val="FF66FF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70" tIns="45682" rIns="91370" bIns="45682" spcCol="0"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7247850" y="3135882"/>
            <a:ext cx="1673760" cy="242316"/>
          </a:xfrm>
          <a:prstGeom prst="homePlate">
            <a:avLst/>
          </a:prstGeom>
          <a:solidFill>
            <a:srgbClr val="FF66FF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370" tIns="45682" rIns="91370" bIns="45682" spcCol="0" rtlCol="0" anchor="ctr"/>
          <a:lstStyle/>
          <a:p>
            <a:pPr algn="ctr"/>
            <a:endParaRPr lang="ru-RU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20057" y="3340100"/>
            <a:ext cx="2468874" cy="1414779"/>
          </a:xfrm>
          <a:prstGeom prst="homePlate">
            <a:avLst/>
          </a:prstGeom>
          <a:solidFill>
            <a:srgbClr val="FFCCFF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harakatning boshlanishi</a:t>
            </a:r>
            <a:endParaRPr lang="ru-RU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3474720" y="3340100"/>
            <a:ext cx="2600960" cy="1414778"/>
          </a:xfrm>
          <a:prstGeom prst="homePlate">
            <a:avLst/>
          </a:prstGeom>
          <a:solidFill>
            <a:srgbClr val="FFCCFF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 mavjudligi</a:t>
            </a:r>
            <a:endParaRPr lang="ru-RU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r="22039"/>
          <a:stretch/>
        </p:blipFill>
        <p:spPr bwMode="auto">
          <a:xfrm>
            <a:off x="7470240" y="1044827"/>
            <a:ext cx="1297840" cy="201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 со стрелкой вниз 1"/>
          <p:cNvSpPr/>
          <p:nvPr/>
        </p:nvSpPr>
        <p:spPr>
          <a:xfrm>
            <a:off x="187974" y="2254502"/>
            <a:ext cx="2400291" cy="914400"/>
          </a:xfrm>
          <a:prstGeom prst="downArrowCallout">
            <a:avLst>
              <a:gd name="adj1" fmla="val 49444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boshlamoq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702068" y="2254502"/>
            <a:ext cx="2400291" cy="914400"/>
          </a:xfrm>
          <a:prstGeom prst="downArrowCallout">
            <a:avLst>
              <a:gd name="adj1" fmla="val 49444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moq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7247850" y="2855468"/>
            <a:ext cx="1673760" cy="242316"/>
          </a:xfrm>
          <a:prstGeom prst="homePlate">
            <a:avLst/>
          </a:prstGeom>
          <a:solidFill>
            <a:srgbClr val="FF66FF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370" tIns="45682" rIns="91370" bIns="45682" spcCol="0" rtlCol="0" anchor="ctr"/>
          <a:lstStyle/>
          <a:p>
            <a:pPr algn="ctr"/>
            <a:endParaRPr lang="ru-RU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212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" y="277451"/>
            <a:ext cx="8900159" cy="395638"/>
          </a:xfrm>
          <a:prstGeom prst="rect">
            <a:avLst/>
          </a:prstGeom>
        </p:spPr>
        <p:txBody>
          <a:bodyPr vert="horz" wrap="square" lIns="0" tIns="26052" rIns="0" bIns="0" rtlCol="0" anchor="ctr">
            <a:spAutoFit/>
          </a:bodyPr>
          <a:lstStyle/>
          <a:p>
            <a:pPr marL="20037">
              <a:lnSpc>
                <a:spcPct val="100000"/>
              </a:lnSpc>
              <a:spcBef>
                <a:spcPts val="206"/>
              </a:spcBef>
            </a:pPr>
            <a:r>
              <a:rPr lang="uz-Latn-UZ" sz="2400" dirty="0" smtClean="0"/>
              <a:t>Harakatning davomiyligini bildiruvchi ko‘makchi fe’llar</a:t>
            </a:r>
            <a:endParaRPr sz="2400" dirty="0"/>
          </a:p>
        </p:txBody>
      </p:sp>
      <p:grpSp>
        <p:nvGrpSpPr>
          <p:cNvPr id="28" name="Group 6">
            <a:extLst>
              <a:ext uri="{FF2B5EF4-FFF2-40B4-BE49-F238E27FC236}">
                <a16:creationId xmlns:a16="http://schemas.microsoft.com/office/drawing/2014/main" id="{E731E443-ADB4-42DC-9A95-AA772A05AFD4}"/>
              </a:ext>
            </a:extLst>
          </p:cNvPr>
          <p:cNvGrpSpPr/>
          <p:nvPr/>
        </p:nvGrpSpPr>
        <p:grpSpPr>
          <a:xfrm>
            <a:off x="774697" y="1325308"/>
            <a:ext cx="2196244" cy="2952154"/>
            <a:chOff x="755576" y="1338821"/>
            <a:chExt cx="1872208" cy="2952515"/>
          </a:xfrm>
          <a:solidFill>
            <a:srgbClr val="FF66FF"/>
          </a:solidFill>
        </p:grpSpPr>
        <p:sp>
          <p:nvSpPr>
            <p:cNvPr id="46" name="Isosceles Triangle 3">
              <a:extLst>
                <a:ext uri="{FF2B5EF4-FFF2-40B4-BE49-F238E27FC236}">
                  <a16:creationId xmlns:a16="http://schemas.microsoft.com/office/drawing/2014/main" id="{43FB6C81-7CE8-4665-B98F-777E5CE275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Isosceles Triangle 4">
              <a:extLst>
                <a:ext uri="{FF2B5EF4-FFF2-40B4-BE49-F238E27FC236}">
                  <a16:creationId xmlns:a16="http://schemas.microsoft.com/office/drawing/2014/main" id="{ABFCA7B2-765E-48A0-8504-FFD5AFC8E9F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Isosceles Triangle 5">
              <a:extLst>
                <a:ext uri="{FF2B5EF4-FFF2-40B4-BE49-F238E27FC236}">
                  <a16:creationId xmlns:a16="http://schemas.microsoft.com/office/drawing/2014/main" id="{357418E1-F690-4CB8-8413-C7DC97D03DF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7">
            <a:extLst>
              <a:ext uri="{FF2B5EF4-FFF2-40B4-BE49-F238E27FC236}">
                <a16:creationId xmlns:a16="http://schemas.microsoft.com/office/drawing/2014/main" id="{7FBAFFB6-6143-413F-BEE8-B0DE5AE92A10}"/>
              </a:ext>
            </a:extLst>
          </p:cNvPr>
          <p:cNvGrpSpPr/>
          <p:nvPr/>
        </p:nvGrpSpPr>
        <p:grpSpPr>
          <a:xfrm>
            <a:off x="2578720" y="1325308"/>
            <a:ext cx="2196244" cy="2952154"/>
            <a:chOff x="755576" y="1338821"/>
            <a:chExt cx="1872208" cy="2952515"/>
          </a:xfrm>
          <a:solidFill>
            <a:srgbClr val="66FFFF"/>
          </a:solidFill>
        </p:grpSpPr>
        <p:sp>
          <p:nvSpPr>
            <p:cNvPr id="50" name="Isosceles Triangle 8">
              <a:extLst>
                <a:ext uri="{FF2B5EF4-FFF2-40B4-BE49-F238E27FC236}">
                  <a16:creationId xmlns:a16="http://schemas.microsoft.com/office/drawing/2014/main" id="{984A1360-F853-4715-BB69-18237D26BA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Isosceles Triangle 9">
              <a:extLst>
                <a:ext uri="{FF2B5EF4-FFF2-40B4-BE49-F238E27FC236}">
                  <a16:creationId xmlns:a16="http://schemas.microsoft.com/office/drawing/2014/main" id="{C44C4BD1-A10E-461E-85DB-75E14346EFA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Isosceles Triangle 10">
              <a:extLst>
                <a:ext uri="{FF2B5EF4-FFF2-40B4-BE49-F238E27FC236}">
                  <a16:creationId xmlns:a16="http://schemas.microsoft.com/office/drawing/2014/main" id="{8FC5A193-A55F-4888-B1FC-8BA526140D6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11">
            <a:extLst>
              <a:ext uri="{FF2B5EF4-FFF2-40B4-BE49-F238E27FC236}">
                <a16:creationId xmlns:a16="http://schemas.microsoft.com/office/drawing/2014/main" id="{8D8A6C3E-2CC5-4E98-8A4C-4ED3C0BF4FB2}"/>
              </a:ext>
            </a:extLst>
          </p:cNvPr>
          <p:cNvGrpSpPr/>
          <p:nvPr/>
        </p:nvGrpSpPr>
        <p:grpSpPr>
          <a:xfrm>
            <a:off x="4384026" y="1325308"/>
            <a:ext cx="2196244" cy="2952154"/>
            <a:chOff x="755576" y="1338821"/>
            <a:chExt cx="1872208" cy="2952515"/>
          </a:xfrm>
          <a:solidFill>
            <a:srgbClr val="66FF33"/>
          </a:solidFill>
        </p:grpSpPr>
        <p:sp>
          <p:nvSpPr>
            <p:cNvPr id="54" name="Isosceles Triangle 12">
              <a:extLst>
                <a:ext uri="{FF2B5EF4-FFF2-40B4-BE49-F238E27FC236}">
                  <a16:creationId xmlns:a16="http://schemas.microsoft.com/office/drawing/2014/main" id="{4834F96E-9F70-41E1-A714-2D96AF6E42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Isosceles Triangle 13">
              <a:extLst>
                <a:ext uri="{FF2B5EF4-FFF2-40B4-BE49-F238E27FC236}">
                  <a16:creationId xmlns:a16="http://schemas.microsoft.com/office/drawing/2014/main" id="{8C95E0C8-4693-4BC0-8649-98FB2F825C7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Isosceles Triangle 14">
              <a:extLst>
                <a:ext uri="{FF2B5EF4-FFF2-40B4-BE49-F238E27FC236}">
                  <a16:creationId xmlns:a16="http://schemas.microsoft.com/office/drawing/2014/main" id="{60FA3544-B316-47A8-A65F-EFBABFAA3D4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15">
            <a:extLst>
              <a:ext uri="{FF2B5EF4-FFF2-40B4-BE49-F238E27FC236}">
                <a16:creationId xmlns:a16="http://schemas.microsoft.com/office/drawing/2014/main" id="{E5E69751-1FDC-4C08-9E94-9AEBD321B15B}"/>
              </a:ext>
            </a:extLst>
          </p:cNvPr>
          <p:cNvGrpSpPr/>
          <p:nvPr/>
        </p:nvGrpSpPr>
        <p:grpSpPr>
          <a:xfrm>
            <a:off x="6171671" y="1325308"/>
            <a:ext cx="2196244" cy="2952154"/>
            <a:chOff x="755576" y="1338821"/>
            <a:chExt cx="1872208" cy="2952515"/>
          </a:xfrm>
          <a:solidFill>
            <a:srgbClr val="FFFF00"/>
          </a:solidFill>
        </p:grpSpPr>
        <p:sp>
          <p:nvSpPr>
            <p:cNvPr id="58" name="Isosceles Triangle 16">
              <a:extLst>
                <a:ext uri="{FF2B5EF4-FFF2-40B4-BE49-F238E27FC236}">
                  <a16:creationId xmlns:a16="http://schemas.microsoft.com/office/drawing/2014/main" id="{93DACC19-724D-4D8D-84F0-9C74B56A9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Isosceles Triangle 17">
              <a:extLst>
                <a:ext uri="{FF2B5EF4-FFF2-40B4-BE49-F238E27FC236}">
                  <a16:creationId xmlns:a16="http://schemas.microsoft.com/office/drawing/2014/main" id="{E06533E6-4B34-4AF4-B989-06B30312E52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Isosceles Triangle 18">
              <a:extLst>
                <a:ext uri="{FF2B5EF4-FFF2-40B4-BE49-F238E27FC236}">
                  <a16:creationId xmlns:a16="http://schemas.microsoft.com/office/drawing/2014/main" id="{1F0A8B51-6422-4364-A6A1-3C412B4181C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4876EB0-73F1-429A-B33A-A461604A04B6}"/>
              </a:ext>
            </a:extLst>
          </p:cNvPr>
          <p:cNvSpPr txBox="1"/>
          <p:nvPr/>
        </p:nvSpPr>
        <p:spPr>
          <a:xfrm>
            <a:off x="3053724" y="1260762"/>
            <a:ext cx="581862" cy="361326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441895C-635F-429C-98C6-9ECBFA44018F}"/>
              </a:ext>
            </a:extLst>
          </p:cNvPr>
          <p:cNvSpPr txBox="1"/>
          <p:nvPr/>
        </p:nvSpPr>
        <p:spPr>
          <a:xfrm>
            <a:off x="4893055" y="1296789"/>
            <a:ext cx="504129" cy="361326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6694266" y="1288993"/>
            <a:ext cx="526764" cy="361326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FFF670-AF6C-4BDD-B983-FF958516955B}"/>
              </a:ext>
            </a:extLst>
          </p:cNvPr>
          <p:cNvSpPr txBox="1"/>
          <p:nvPr/>
        </p:nvSpPr>
        <p:spPr>
          <a:xfrm>
            <a:off x="598648" y="2318547"/>
            <a:ext cx="2194036" cy="822991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en-US" sz="4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-(i) </a:t>
            </a:r>
            <a:r>
              <a:rPr lang="en-US" sz="4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4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endParaRPr lang="en-US" sz="4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A3E0A13-FE26-4674-9A87-3FA660D45AA3}"/>
              </a:ext>
            </a:extLst>
          </p:cNvPr>
          <p:cNvSpPr txBox="1"/>
          <p:nvPr/>
        </p:nvSpPr>
        <p:spPr>
          <a:xfrm>
            <a:off x="2538568" y="2342914"/>
            <a:ext cx="2194036" cy="638325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yotmoq</a:t>
            </a:r>
            <a:endParaRPr lang="en-US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2D381E-ED69-4677-8ED0-AB4BFD9F46C9}"/>
              </a:ext>
            </a:extLst>
          </p:cNvPr>
          <p:cNvSpPr txBox="1"/>
          <p:nvPr/>
        </p:nvSpPr>
        <p:spPr>
          <a:xfrm>
            <a:off x="4362997" y="2342913"/>
            <a:ext cx="2194036" cy="638325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yurmoq</a:t>
            </a:r>
            <a:endParaRPr lang="en-US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8449DC-1B7D-4F3E-9EA2-B6657E87FC21}"/>
              </a:ext>
            </a:extLst>
          </p:cNvPr>
          <p:cNvSpPr txBox="1"/>
          <p:nvPr/>
        </p:nvSpPr>
        <p:spPr>
          <a:xfrm>
            <a:off x="6180223" y="2342914"/>
            <a:ext cx="2194036" cy="638325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turmoq</a:t>
            </a:r>
            <a:endParaRPr lang="en-US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27B6B07-ABBD-47C0-B900-1A0BB8ABB71E}"/>
              </a:ext>
            </a:extLst>
          </p:cNvPr>
          <p:cNvSpPr txBox="1"/>
          <p:nvPr/>
        </p:nvSpPr>
        <p:spPr>
          <a:xfrm>
            <a:off x="2579821" y="3079486"/>
            <a:ext cx="2194036" cy="422882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sz="1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 yotmoq</a:t>
            </a:r>
            <a:endParaRPr lang="en-US" sz="1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F3D52E-7C26-4527-A840-E70773B97AD6}"/>
              </a:ext>
            </a:extLst>
          </p:cNvPr>
          <p:cNvSpPr txBox="1"/>
          <p:nvPr/>
        </p:nvSpPr>
        <p:spPr>
          <a:xfrm>
            <a:off x="4362997" y="3048850"/>
            <a:ext cx="2194036" cy="422882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sz="1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 yurmoq</a:t>
            </a:r>
            <a:endParaRPr lang="en-US" sz="1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85C54D3-388B-4B03-971E-DFA13B5502E7}"/>
              </a:ext>
            </a:extLst>
          </p:cNvPr>
          <p:cNvSpPr txBox="1"/>
          <p:nvPr/>
        </p:nvSpPr>
        <p:spPr>
          <a:xfrm>
            <a:off x="6204279" y="3058004"/>
            <a:ext cx="2194036" cy="422882"/>
          </a:xfrm>
          <a:prstGeom prst="rect">
            <a:avLst/>
          </a:prstGeom>
          <a:noFill/>
        </p:spPr>
        <p:txBody>
          <a:bodyPr wrap="square" lIns="144480" tIns="72236" rIns="144480" bIns="72236" rtlCol="0">
            <a:spAutoFit/>
          </a:bodyPr>
          <a:lstStyle/>
          <a:p>
            <a:pPr algn="ctr" defTabSz="909842"/>
            <a:r>
              <a:rPr lang="uz-Latn-UZ" sz="1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 turmoq</a:t>
            </a:r>
            <a:endParaRPr lang="en-US" sz="1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5361120" y="3919537"/>
            <a:ext cx="233842" cy="15715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7143862" y="3919537"/>
            <a:ext cx="233842" cy="15715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3559918" y="3931757"/>
            <a:ext cx="233842" cy="15715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755895" y="3931757"/>
            <a:ext cx="233842" cy="15715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88" grpId="0" animBg="1"/>
      <p:bldP spid="89" grpId="0" animBg="1"/>
      <p:bldP spid="90" grpId="0" animBg="1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802640" y="975372"/>
            <a:ext cx="2621279" cy="548639"/>
          </a:xfrm>
          <a:prstGeom prst="flowChartTerminator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yubormoq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878839" y="1849118"/>
            <a:ext cx="2418081" cy="548639"/>
          </a:xfrm>
          <a:prstGeom prst="flowChartTerminator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tashlamoq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878838" y="2705106"/>
            <a:ext cx="2468881" cy="548639"/>
          </a:xfrm>
          <a:prstGeom prst="flowChartTerminator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qo‘ymoq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132080" y="3827797"/>
            <a:ext cx="4114799" cy="1056620"/>
          </a:xfrm>
          <a:prstGeom prst="flowChartTermina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Harakatning tez va oson bejarilishini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5486403" y="1107443"/>
            <a:ext cx="2621279" cy="548639"/>
          </a:xfrm>
          <a:prstGeom prst="flowChartTerminator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chiqmoq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5034280" y="2397757"/>
            <a:ext cx="3870960" cy="924553"/>
          </a:xfrm>
          <a:prstGeom prst="wedgeRectCallout">
            <a:avLst>
              <a:gd name="adj1" fmla="val -47080"/>
              <a:gd name="adj2" fmla="val 2034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Harakarning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yakunlanganligini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6025206" flipV="1">
            <a:off x="3158864" y="1335390"/>
            <a:ext cx="1140534" cy="849387"/>
          </a:xfrm>
          <a:prstGeom prst="curvedUp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низ стрелка 40"/>
          <p:cNvSpPr/>
          <p:nvPr/>
        </p:nvSpPr>
        <p:spPr>
          <a:xfrm rot="5006470">
            <a:off x="124459" y="2236135"/>
            <a:ext cx="993379" cy="630593"/>
          </a:xfrm>
          <a:prstGeom prst="curvedUp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1927858" y="3253745"/>
            <a:ext cx="370841" cy="574052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6703058" y="1734952"/>
            <a:ext cx="370841" cy="574052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47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176- mashq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2080" y="2524278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Ko‘rmoq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9297" y="918904"/>
            <a:ext cx="330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ko‘ra boshlamoq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3329" y="1692214"/>
            <a:ext cx="2416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ko‘ra olmoq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2916" y="2511737"/>
            <a:ext cx="2666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ko‘rib turmoq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3430" y="3244925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ko‘rib qo‘ymoq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2278" y="4031408"/>
            <a:ext cx="2826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ko‘rib chiqmoq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818437" y="1512691"/>
            <a:ext cx="805797" cy="13129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3"/>
          </p:cNvCxnSpPr>
          <p:nvPr/>
        </p:nvCxnSpPr>
        <p:spPr>
          <a:xfrm flipV="1">
            <a:off x="1842805" y="1984603"/>
            <a:ext cx="1042635" cy="8320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842805" y="2816667"/>
            <a:ext cx="1408395" cy="180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3"/>
            <a:endCxn id="36" idx="1"/>
          </p:cNvCxnSpPr>
          <p:nvPr/>
        </p:nvCxnSpPr>
        <p:spPr>
          <a:xfrm>
            <a:off x="1842805" y="2816666"/>
            <a:ext cx="1042634" cy="7025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818437" y="2834687"/>
            <a:ext cx="582488" cy="11785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176033" y="918905"/>
            <a:ext cx="2188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boshlamoq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85440" y="1692215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270243" y="2514656"/>
            <a:ext cx="1459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turmoq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885439" y="3226858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qo‘ymoq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961950" y="4013200"/>
            <a:ext cx="1846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chiqmoq 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328944" y="1211292"/>
            <a:ext cx="57932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24107" y="2037655"/>
            <a:ext cx="57932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866168" y="2861812"/>
            <a:ext cx="57932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594006" y="3554324"/>
            <a:ext cx="57932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710165" y="4354275"/>
            <a:ext cx="57932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83906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30" grpId="0"/>
      <p:bldP spid="32" grpId="0"/>
      <p:bldP spid="34" grpId="0"/>
      <p:bldP spid="36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3210" y="962900"/>
            <a:ext cx="8778230" cy="1431030"/>
          </a:xfrm>
          <a:prstGeom prst="rect">
            <a:avLst/>
          </a:prstGeom>
        </p:spPr>
        <p:txBody>
          <a:bodyPr wrap="square" lIns="91318" tIns="45655" rIns="91318" bIns="45655">
            <a:spAutoFit/>
          </a:bodyPr>
          <a:lstStyle/>
          <a:p>
            <a:pPr algn="ctr"/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178-mashq. </a:t>
            </a:r>
            <a:r>
              <a:rPr lang="uz-Latn-UZ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9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</a:t>
            </a:r>
            <a:r>
              <a:rPr lang="en-US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turish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salomatlik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garovi</a:t>
            </a:r>
            <a:r>
              <a:rPr lang="uz-Latn-UZ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ko‘makchi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fe’lli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qo‘shilmalaridan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4" descr="Режим детей ежедневный иллюстрация вектора. иллюстрации насчитывающей детей  - 959906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8"/>
          <a:stretch/>
        </p:blipFill>
        <p:spPr bwMode="auto">
          <a:xfrm>
            <a:off x="3190239" y="2804974"/>
            <a:ext cx="2519681" cy="200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MOSINI TOP!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29122" y="1061720"/>
            <a:ext cx="174752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/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-gani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36741" y="1869440"/>
            <a:ext cx="173228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/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-kach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69760" y="3344472"/>
            <a:ext cx="172720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/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-quncha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49440" y="2656839"/>
            <a:ext cx="172720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/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-gancha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401" y="1061720"/>
            <a:ext cx="172720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/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-guncha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6401" y="1869440"/>
            <a:ext cx="172720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/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-qani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6401" y="2656839"/>
            <a:ext cx="172720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/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-gach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6401" y="3429001"/>
            <a:ext cx="172720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/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-kancha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06800" y="1193799"/>
            <a:ext cx="2062480" cy="914401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/>
            <a:r>
              <a:rPr lang="uz-Latn-UZ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</a:t>
            </a:r>
            <a:endParaRPr lang="ru-RU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11880" y="2428239"/>
            <a:ext cx="2062480" cy="91440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/>
            <a:r>
              <a:rPr lang="uz-Latn-UZ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sig‘</a:t>
            </a:r>
            <a:endParaRPr lang="ru-RU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637280" y="3667760"/>
            <a:ext cx="2062480" cy="914401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/>
            <a:r>
              <a:rPr lang="uz-Latn-UZ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</a:t>
            </a:r>
            <a:endParaRPr lang="ru-RU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>
            <a:stCxn id="13" idx="6"/>
          </p:cNvCxnSpPr>
          <p:nvPr/>
        </p:nvCxnSpPr>
        <p:spPr>
          <a:xfrm flipV="1">
            <a:off x="5669280" y="1290320"/>
            <a:ext cx="1259840" cy="36068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5"/>
          </p:cNvCxnSpPr>
          <p:nvPr/>
        </p:nvCxnSpPr>
        <p:spPr>
          <a:xfrm>
            <a:off x="5367237" y="1974289"/>
            <a:ext cx="1561883" cy="873772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3" idx="2"/>
            <a:endCxn id="9" idx="3"/>
          </p:cNvCxnSpPr>
          <p:nvPr/>
        </p:nvCxnSpPr>
        <p:spPr>
          <a:xfrm flipH="1" flipV="1">
            <a:off x="2133611" y="1290320"/>
            <a:ext cx="1473199" cy="36068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3"/>
          </p:cNvCxnSpPr>
          <p:nvPr/>
        </p:nvCxnSpPr>
        <p:spPr>
          <a:xfrm flipH="1">
            <a:off x="2133601" y="1974300"/>
            <a:ext cx="1775244" cy="911151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4" idx="7"/>
            <a:endCxn id="5" idx="1"/>
          </p:cNvCxnSpPr>
          <p:nvPr/>
        </p:nvCxnSpPr>
        <p:spPr>
          <a:xfrm flipV="1">
            <a:off x="5372317" y="1290330"/>
            <a:ext cx="1556804" cy="127183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4" idx="6"/>
            <a:endCxn id="8" idx="1"/>
          </p:cNvCxnSpPr>
          <p:nvPr/>
        </p:nvCxnSpPr>
        <p:spPr>
          <a:xfrm>
            <a:off x="5674361" y="2885439"/>
            <a:ext cx="127508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4" idx="1"/>
            <a:endCxn id="9" idx="3"/>
          </p:cNvCxnSpPr>
          <p:nvPr/>
        </p:nvCxnSpPr>
        <p:spPr>
          <a:xfrm flipH="1" flipV="1">
            <a:off x="2133600" y="1290330"/>
            <a:ext cx="1780323" cy="127183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4" idx="2"/>
          </p:cNvCxnSpPr>
          <p:nvPr/>
        </p:nvCxnSpPr>
        <p:spPr>
          <a:xfrm flipH="1" flipV="1">
            <a:off x="2128523" y="2848061"/>
            <a:ext cx="1483359" cy="3738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8" idx="1"/>
          </p:cNvCxnSpPr>
          <p:nvPr/>
        </p:nvCxnSpPr>
        <p:spPr>
          <a:xfrm flipV="1">
            <a:off x="5699762" y="2885440"/>
            <a:ext cx="1249680" cy="123952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5" idx="7"/>
            <a:endCxn id="5" idx="1"/>
          </p:cNvCxnSpPr>
          <p:nvPr/>
        </p:nvCxnSpPr>
        <p:spPr>
          <a:xfrm flipV="1">
            <a:off x="5397727" y="1290322"/>
            <a:ext cx="1531403" cy="25113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5" idx="1"/>
            <a:endCxn id="9" idx="3"/>
          </p:cNvCxnSpPr>
          <p:nvPr/>
        </p:nvCxnSpPr>
        <p:spPr>
          <a:xfrm flipH="1" flipV="1">
            <a:off x="2133611" y="1290322"/>
            <a:ext cx="1805723" cy="25113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5" idx="2"/>
          </p:cNvCxnSpPr>
          <p:nvPr/>
        </p:nvCxnSpPr>
        <p:spPr>
          <a:xfrm flipH="1" flipV="1">
            <a:off x="2133599" y="2885440"/>
            <a:ext cx="1503681" cy="123952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0567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0" y="3012532"/>
            <a:ext cx="1915068" cy="191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46" y="2664549"/>
            <a:ext cx="2238755" cy="2238756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2606137" y="2904108"/>
            <a:ext cx="1828084" cy="612647"/>
          </a:xfrm>
          <a:prstGeom prst="wedgeEllipseCallout">
            <a:avLst>
              <a:gd name="adj1" fmla="val -93598"/>
              <a:gd name="adj2" fmla="val 170293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342440"/>
            <a:r>
              <a:rPr lang="uz-Latn-U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-qach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14" y="159171"/>
            <a:ext cx="7772401" cy="613171"/>
          </a:xfrm>
        </p:spPr>
        <p:txBody>
          <a:bodyPr>
            <a:normAutofit/>
          </a:bodyPr>
          <a:lstStyle/>
          <a:p>
            <a:r>
              <a:rPr lang="uz-Latn-UZ" sz="4000" dirty="0"/>
              <a:t>Qaysi biri to‘g‘ri?</a:t>
            </a:r>
            <a:endParaRPr lang="ru-RU" sz="40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7203442" y="2358226"/>
            <a:ext cx="1788159" cy="612647"/>
          </a:xfrm>
          <a:prstGeom prst="wedgeEllipseCallout">
            <a:avLst>
              <a:gd name="adj1" fmla="val -64687"/>
              <a:gd name="adj2" fmla="val 112250"/>
            </a:avLst>
          </a:prstGeom>
          <a:solidFill>
            <a:srgbClr val="CF4D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342440"/>
            <a:r>
              <a:rPr lang="uz-Latn-U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-qach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4561946" y="1381136"/>
            <a:ext cx="1828694" cy="552449"/>
          </a:xfrm>
          <a:prstGeom prst="wedgeEllipseCallout">
            <a:avLst>
              <a:gd name="adj1" fmla="val 43612"/>
              <a:gd name="adj2" fmla="val 215070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342440"/>
            <a:r>
              <a:rPr lang="uz-Latn-UZ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2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</a:t>
            </a:r>
            <a:endParaRPr lang="ru-RU" sz="2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5908039" y="934141"/>
            <a:ext cx="2834641" cy="612647"/>
          </a:xfrm>
          <a:prstGeom prst="wedgeEllipseCallout">
            <a:avLst>
              <a:gd name="adj1" fmla="val -37996"/>
              <a:gd name="adj2" fmla="val 27145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18" tIns="45655" rIns="91318" bIns="45655" rtlCol="0" anchor="ctr"/>
          <a:lstStyle/>
          <a:p>
            <a:pPr algn="ctr" defTabSz="342440"/>
            <a:r>
              <a:rPr lang="uz-Latn-UZ" sz="3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taq...</a:t>
            </a:r>
            <a:endParaRPr lang="ru-RU" sz="3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08" y="2901064"/>
            <a:ext cx="1915068" cy="191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1" y="2901064"/>
            <a:ext cx="1836802" cy="1836800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stCxn id="2" idx="2"/>
          </p:cNvCxnSpPr>
          <p:nvPr/>
        </p:nvCxnSpPr>
        <p:spPr>
          <a:xfrm>
            <a:off x="4521205" y="772342"/>
            <a:ext cx="0" cy="414509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Овальная выноска 9"/>
          <p:cNvSpPr/>
          <p:nvPr/>
        </p:nvSpPr>
        <p:spPr>
          <a:xfrm>
            <a:off x="650336" y="873943"/>
            <a:ext cx="3911600" cy="612647"/>
          </a:xfrm>
          <a:prstGeom prst="wedgeEllipseCallout">
            <a:avLst>
              <a:gd name="adj1" fmla="val -19599"/>
              <a:gd name="adj2" fmla="val 27477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18" tIns="45655" rIns="91318" bIns="45655" rtlCol="0" anchor="ctr"/>
          <a:lstStyle/>
          <a:p>
            <a:pPr algn="ctr" defTabSz="342440"/>
            <a:r>
              <a:rPr lang="uz-Latn-UZ" sz="3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sog‘...</a:t>
            </a:r>
            <a:endParaRPr lang="ru-RU" sz="3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17699" y="1955293"/>
            <a:ext cx="1800765" cy="612647"/>
          </a:xfrm>
          <a:prstGeom prst="wedgeEllipseCallout">
            <a:avLst>
              <a:gd name="adj1" fmla="val 15834"/>
              <a:gd name="adj2" fmla="val 155368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342440"/>
            <a:r>
              <a:rPr lang="uz-Latn-U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-gach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266893" y="1657351"/>
            <a:ext cx="995680" cy="728471"/>
          </a:xfrm>
          <a:prstGeom prst="wedgeEllipseCallout">
            <a:avLst>
              <a:gd name="adj1" fmla="val -111604"/>
              <a:gd name="adj2" fmla="val 9076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342440"/>
            <a:r>
              <a:rPr lang="uz-Latn-UZ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4688842" y="2201927"/>
            <a:ext cx="777240" cy="642964"/>
          </a:xfrm>
          <a:prstGeom prst="wedgeEllipseCallout">
            <a:avLst>
              <a:gd name="adj1" fmla="val 49621"/>
              <a:gd name="adj2" fmla="val 9381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342440"/>
            <a:r>
              <a:rPr lang="uz-Latn-UZ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41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9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8073" r="5832"/>
          <a:stretch/>
        </p:blipFill>
        <p:spPr bwMode="auto">
          <a:xfrm>
            <a:off x="193041" y="893448"/>
            <a:ext cx="8737599" cy="40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041" y="2288854"/>
            <a:ext cx="4917440" cy="1446549"/>
          </a:xfrm>
          <a:prstGeom prst="rect">
            <a:avLst/>
          </a:prstGeom>
          <a:noFill/>
        </p:spPr>
        <p:txBody>
          <a:bodyPr wrap="square" lIns="91318" tIns="45655" rIns="91318" bIns="45655" rtlCol="0">
            <a:spAutoFit/>
          </a:bodyPr>
          <a:lstStyle/>
          <a:p>
            <a:pPr algn="ctr"/>
            <a:r>
              <a:rPr lang="uz-Latn-UZ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</a:p>
          <a:p>
            <a:pPr algn="ctr"/>
            <a:r>
              <a:rPr lang="uz-Latn-UZ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Ko‘makchi fe’llar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284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1- 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57202" y="1050936"/>
            <a:ext cx="8321041" cy="646331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farqini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5440" y="1870393"/>
            <a:ext cx="5547359" cy="2554486"/>
          </a:xfrm>
          <a:prstGeom prst="rect">
            <a:avLst/>
          </a:prstGeom>
        </p:spPr>
        <p:txBody>
          <a:bodyPr wrap="square" lIns="91318" tIns="45655" rIns="91318" bIns="45655">
            <a:spAutoFit/>
          </a:bodyPr>
          <a:lstStyle/>
          <a:p>
            <a:pPr defTabSz="913067">
              <a:spcBef>
                <a:spcPct val="20000"/>
              </a:spcBef>
              <a:buClr>
                <a:srgbClr val="51C3CA"/>
              </a:buClr>
            </a:pPr>
            <a:r>
              <a:rPr lang="uz-Latn-UZ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O‘qimoq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o‘qiy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boshlamoq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o‘qiy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chiqmoq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tugatmoq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yurmoq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turmoq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yubormoq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tashlamoq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r="17418"/>
          <a:stretch/>
        </p:blipFill>
        <p:spPr bwMode="auto">
          <a:xfrm>
            <a:off x="7863839" y="1635760"/>
            <a:ext cx="884641" cy="136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71" y="2493249"/>
            <a:ext cx="1081315" cy="1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637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709" y="164500"/>
            <a:ext cx="5579741" cy="641860"/>
          </a:xfrm>
          <a:prstGeom prst="rect">
            <a:avLst/>
          </a:prstGeom>
        </p:spPr>
        <p:txBody>
          <a:bodyPr vert="horz" wrap="square" lIns="0" tIns="26033" rIns="0" bIns="0" rtlCol="0" anchor="ctr">
            <a:spAutoFit/>
          </a:bodyPr>
          <a:lstStyle/>
          <a:p>
            <a:pPr marL="20022">
              <a:lnSpc>
                <a:spcPct val="100000"/>
              </a:lnSpc>
              <a:spcBef>
                <a:spcPts val="206"/>
              </a:spcBef>
            </a:pPr>
            <a:r>
              <a:rPr lang="uz-Latn-UZ" sz="4000" dirty="0" smtClean="0"/>
              <a:t>2- topshiriq</a:t>
            </a:r>
            <a:endParaRPr sz="4000" dirty="0"/>
          </a:p>
        </p:txBody>
      </p:sp>
      <p:cxnSp>
        <p:nvCxnSpPr>
          <p:cNvPr id="181" name="Straight Connector 54">
            <a:extLst>
              <a:ext uri="{FF2B5EF4-FFF2-40B4-BE49-F238E27FC236}">
                <a16:creationId xmlns:a16="http://schemas.microsoft.com/office/drawing/2014/main" id="{7667DFF8-2FA7-41FE-BA91-B82204954CD8}"/>
              </a:ext>
            </a:extLst>
          </p:cNvPr>
          <p:cNvCxnSpPr/>
          <p:nvPr/>
        </p:nvCxnSpPr>
        <p:spPr>
          <a:xfrm>
            <a:off x="839708" y="2286501"/>
            <a:ext cx="806217" cy="1103581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57">
            <a:extLst>
              <a:ext uri="{FF2B5EF4-FFF2-40B4-BE49-F238E27FC236}">
                <a16:creationId xmlns:a16="http://schemas.microsoft.com/office/drawing/2014/main" id="{924F508D-8DE3-4D63-9B0E-AC695AD1F020}"/>
              </a:ext>
            </a:extLst>
          </p:cNvPr>
          <p:cNvCxnSpPr/>
          <p:nvPr/>
        </p:nvCxnSpPr>
        <p:spPr>
          <a:xfrm flipH="1">
            <a:off x="1920208" y="2832805"/>
            <a:ext cx="622767" cy="411429"/>
          </a:xfrm>
          <a:prstGeom prst="line">
            <a:avLst/>
          </a:prstGeom>
          <a:ln w="190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60">
            <a:extLst>
              <a:ext uri="{FF2B5EF4-FFF2-40B4-BE49-F238E27FC236}">
                <a16:creationId xmlns:a16="http://schemas.microsoft.com/office/drawing/2014/main" id="{F5083683-5D7F-4A57-9513-327048407C64}"/>
              </a:ext>
            </a:extLst>
          </p:cNvPr>
          <p:cNvCxnSpPr/>
          <p:nvPr/>
        </p:nvCxnSpPr>
        <p:spPr>
          <a:xfrm>
            <a:off x="3081125" y="2820332"/>
            <a:ext cx="902175" cy="704002"/>
          </a:xfrm>
          <a:prstGeom prst="line">
            <a:avLst/>
          </a:prstGeom>
          <a:ln w="190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4B4DEE7F-E3D9-4606-855B-5424CA04D72B}"/>
              </a:ext>
            </a:extLst>
          </p:cNvPr>
          <p:cNvSpPr txBox="1"/>
          <p:nvPr/>
        </p:nvSpPr>
        <p:spPr>
          <a:xfrm>
            <a:off x="631385" y="3809423"/>
            <a:ext cx="1600200" cy="592131"/>
          </a:xfrm>
          <a:prstGeom prst="rect">
            <a:avLst/>
          </a:prstGeom>
          <a:noFill/>
        </p:spPr>
        <p:txBody>
          <a:bodyPr wrap="square" lIns="144369" tIns="72179" rIns="144369" bIns="72179" rtlCol="0">
            <a:spAutoFit/>
          </a:bodyPr>
          <a:lstStyle/>
          <a:p>
            <a:pPr algn="ctr" defTabSz="909141"/>
            <a:r>
              <a:rPr lang="uz-Latn-UZ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endParaRPr lang="en-US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C41CEB3B-AB34-43D0-B0C5-C7B8A6E69F66}"/>
              </a:ext>
            </a:extLst>
          </p:cNvPr>
          <p:cNvSpPr txBox="1"/>
          <p:nvPr/>
        </p:nvSpPr>
        <p:spPr>
          <a:xfrm>
            <a:off x="2093903" y="1724454"/>
            <a:ext cx="1883714" cy="592131"/>
          </a:xfrm>
          <a:prstGeom prst="rect">
            <a:avLst/>
          </a:prstGeom>
          <a:noFill/>
        </p:spPr>
        <p:txBody>
          <a:bodyPr wrap="square" lIns="144369" tIns="72179" rIns="144369" bIns="72179" rtlCol="0">
            <a:spAutoFit/>
          </a:bodyPr>
          <a:lstStyle/>
          <a:p>
            <a:pPr algn="ctr" defTabSz="909141"/>
            <a:r>
              <a:rPr lang="uz-Latn-UZ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chiqmoq</a:t>
            </a:r>
            <a:endParaRPr lang="en-US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14056C5-431A-4410-A56B-628C9442F6F1}"/>
              </a:ext>
            </a:extLst>
          </p:cNvPr>
          <p:cNvSpPr txBox="1"/>
          <p:nvPr/>
        </p:nvSpPr>
        <p:spPr>
          <a:xfrm>
            <a:off x="3241833" y="3968163"/>
            <a:ext cx="1867016" cy="592131"/>
          </a:xfrm>
          <a:prstGeom prst="rect">
            <a:avLst/>
          </a:prstGeom>
          <a:noFill/>
        </p:spPr>
        <p:txBody>
          <a:bodyPr wrap="square" lIns="144369" tIns="72179" rIns="144369" bIns="72179" rtlCol="0">
            <a:spAutoFit/>
          </a:bodyPr>
          <a:lstStyle/>
          <a:p>
            <a:pPr algn="ctr" defTabSz="909141"/>
            <a:r>
              <a:rPr lang="uz-Latn-UZ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tugatmoq</a:t>
            </a:r>
            <a:endParaRPr lang="en-US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FEC8AD7-5FEB-4796-9341-335A21B859DE}"/>
              </a:ext>
            </a:extLst>
          </p:cNvPr>
          <p:cNvSpPr txBox="1"/>
          <p:nvPr/>
        </p:nvSpPr>
        <p:spPr>
          <a:xfrm>
            <a:off x="4546764" y="1926098"/>
            <a:ext cx="1600200" cy="592131"/>
          </a:xfrm>
          <a:prstGeom prst="rect">
            <a:avLst/>
          </a:prstGeom>
          <a:noFill/>
        </p:spPr>
        <p:txBody>
          <a:bodyPr wrap="square" lIns="144369" tIns="72179" rIns="144369" bIns="72179" rtlCol="0">
            <a:spAutoFit/>
          </a:bodyPr>
          <a:lstStyle/>
          <a:p>
            <a:pPr algn="ctr" defTabSz="909141"/>
            <a:r>
              <a:rPr lang="uz-Latn-UZ" sz="29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yurmoq</a:t>
            </a:r>
            <a:endParaRPr lang="en-US" sz="2900" dirty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DD91E542-1F6D-44A5-AE7D-2B34F372F593}"/>
              </a:ext>
            </a:extLst>
          </p:cNvPr>
          <p:cNvSpPr txBox="1"/>
          <p:nvPr/>
        </p:nvSpPr>
        <p:spPr>
          <a:xfrm>
            <a:off x="6205079" y="3303550"/>
            <a:ext cx="1600200" cy="592131"/>
          </a:xfrm>
          <a:prstGeom prst="rect">
            <a:avLst/>
          </a:prstGeom>
          <a:noFill/>
        </p:spPr>
        <p:txBody>
          <a:bodyPr wrap="square" lIns="144369" tIns="72179" rIns="144369" bIns="72179" rtlCol="0">
            <a:spAutoFit/>
          </a:bodyPr>
          <a:lstStyle/>
          <a:p>
            <a:pPr algn="ctr" defTabSz="909141"/>
            <a:r>
              <a:rPr lang="uz-Latn-UZ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turmoq</a:t>
            </a:r>
            <a:endParaRPr lang="en-US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429E9BCD-B72D-452B-93B2-9A8601924399}"/>
              </a:ext>
            </a:extLst>
          </p:cNvPr>
          <p:cNvSpPr txBox="1"/>
          <p:nvPr/>
        </p:nvSpPr>
        <p:spPr>
          <a:xfrm>
            <a:off x="71121" y="1284254"/>
            <a:ext cx="2132596" cy="592131"/>
          </a:xfrm>
          <a:prstGeom prst="rect">
            <a:avLst/>
          </a:prstGeom>
          <a:noFill/>
        </p:spPr>
        <p:txBody>
          <a:bodyPr wrap="square" lIns="144369" tIns="72179" rIns="144369" bIns="72179" rtlCol="0">
            <a:spAutoFit/>
          </a:bodyPr>
          <a:lstStyle/>
          <a:p>
            <a:pPr algn="ctr" defTabSz="909141"/>
            <a:r>
              <a:rPr lang="uz-Latn-UZ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boshlamoq</a:t>
            </a:r>
            <a:endParaRPr lang="en-US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Oval 94">
            <a:extLst>
              <a:ext uri="{FF2B5EF4-FFF2-40B4-BE49-F238E27FC236}">
                <a16:creationId xmlns:a16="http://schemas.microsoft.com/office/drawing/2014/main" id="{2E12BFDB-0325-44EB-9D16-4E1FAA0D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54" y="1767878"/>
            <a:ext cx="762000" cy="724863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57550" tIns="28775" rIns="57550" bIns="28775" numCol="1" anchor="t" anchorCtr="0" compatLnSpc="1">
            <a:prstTxWarp prst="textNoShape">
              <a:avLst/>
            </a:prstTxWarp>
          </a:bodyPr>
          <a:lstStyle/>
          <a:p>
            <a:pPr defTabSz="909141"/>
            <a:endParaRPr lang="en-US" sz="24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Oval 94">
            <a:extLst>
              <a:ext uri="{FF2B5EF4-FFF2-40B4-BE49-F238E27FC236}">
                <a16:creationId xmlns:a16="http://schemas.microsoft.com/office/drawing/2014/main" id="{8AB4F9DF-ABA0-44F6-A19D-A32B50978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767" y="2931220"/>
            <a:ext cx="692319" cy="72672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7550" tIns="28775" rIns="57550" bIns="28775" numCol="1" anchor="t" anchorCtr="0" compatLnSpc="1">
            <a:prstTxWarp prst="textNoShape">
              <a:avLst/>
            </a:prstTxWarp>
          </a:bodyPr>
          <a:lstStyle/>
          <a:p>
            <a:pPr defTabSz="909141"/>
            <a:endParaRPr lang="en-US" sz="24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1" name="Group 39">
            <a:extLst>
              <a:ext uri="{FF2B5EF4-FFF2-40B4-BE49-F238E27FC236}">
                <a16:creationId xmlns:a16="http://schemas.microsoft.com/office/drawing/2014/main" id="{DFEB3FEF-A8D2-4E50-9D40-779464330C13}"/>
              </a:ext>
            </a:extLst>
          </p:cNvPr>
          <p:cNvGrpSpPr/>
          <p:nvPr/>
        </p:nvGrpSpPr>
        <p:grpSpPr>
          <a:xfrm>
            <a:off x="2461703" y="2286507"/>
            <a:ext cx="743300" cy="734829"/>
            <a:chOff x="2535767" y="2876550"/>
            <a:chExt cx="1097280" cy="1097280"/>
          </a:xfrm>
          <a:solidFill>
            <a:schemeClr val="accent2">
              <a:lumMod val="75000"/>
            </a:schemeClr>
          </a:solidFill>
        </p:grpSpPr>
        <p:sp>
          <p:nvSpPr>
            <p:cNvPr id="202" name="Oval 94">
              <a:extLst>
                <a:ext uri="{FF2B5EF4-FFF2-40B4-BE49-F238E27FC236}">
                  <a16:creationId xmlns:a16="http://schemas.microsoft.com/office/drawing/2014/main" id="{F79BDF5F-7F94-45DC-9892-58F5FAFFE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767" y="2876550"/>
              <a:ext cx="1097280" cy="10972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57595" tIns="28797" rIns="57595" bIns="28797" numCol="1" anchor="t" anchorCtr="0" compatLnSpc="1">
              <a:prstTxWarp prst="textNoShape">
                <a:avLst/>
              </a:prstTxWarp>
            </a:bodyPr>
            <a:lstStyle/>
            <a:p>
              <a:pPr defTabSz="909141"/>
              <a:endParaRPr lang="en-US" sz="240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3" name="Picture 41">
              <a:extLst>
                <a:ext uri="{FF2B5EF4-FFF2-40B4-BE49-F238E27FC236}">
                  <a16:creationId xmlns:a16="http://schemas.microsoft.com/office/drawing/2014/main" id="{A6295B08-6395-412C-9E69-5A4408AB4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0652" y="2981703"/>
              <a:ext cx="639517" cy="811689"/>
            </a:xfrm>
            <a:prstGeom prst="rect">
              <a:avLst/>
            </a:prstGeom>
            <a:grpFill/>
          </p:spPr>
        </p:pic>
      </p:grpSp>
      <p:grpSp>
        <p:nvGrpSpPr>
          <p:cNvPr id="204" name="Group 42">
            <a:extLst>
              <a:ext uri="{FF2B5EF4-FFF2-40B4-BE49-F238E27FC236}">
                <a16:creationId xmlns:a16="http://schemas.microsoft.com/office/drawing/2014/main" id="{40DC7E92-8C73-48B8-8302-D32211CC2045}"/>
              </a:ext>
            </a:extLst>
          </p:cNvPr>
          <p:cNvGrpSpPr/>
          <p:nvPr/>
        </p:nvGrpSpPr>
        <p:grpSpPr>
          <a:xfrm>
            <a:off x="3803918" y="3244228"/>
            <a:ext cx="742849" cy="761246"/>
            <a:chOff x="3911600" y="2876550"/>
            <a:chExt cx="1097280" cy="1097280"/>
          </a:xfrm>
          <a:solidFill>
            <a:schemeClr val="accent3">
              <a:lumMod val="75000"/>
            </a:schemeClr>
          </a:solidFill>
        </p:grpSpPr>
        <p:sp>
          <p:nvSpPr>
            <p:cNvPr id="205" name="Oval 94">
              <a:extLst>
                <a:ext uri="{FF2B5EF4-FFF2-40B4-BE49-F238E27FC236}">
                  <a16:creationId xmlns:a16="http://schemas.microsoft.com/office/drawing/2014/main" id="{0BA31D22-B0EC-4619-9347-6E7B11B76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2876550"/>
              <a:ext cx="1097280" cy="10972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57595" tIns="28797" rIns="57595" bIns="28797" numCol="1" anchor="t" anchorCtr="0" compatLnSpc="1">
              <a:prstTxWarp prst="textNoShape">
                <a:avLst/>
              </a:prstTxWarp>
            </a:bodyPr>
            <a:lstStyle/>
            <a:p>
              <a:pPr defTabSz="909141"/>
              <a:endParaRPr lang="en-US" sz="240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6" name="Picture 44">
              <a:extLst>
                <a:ext uri="{FF2B5EF4-FFF2-40B4-BE49-F238E27FC236}">
                  <a16:creationId xmlns:a16="http://schemas.microsoft.com/office/drawing/2014/main" id="{3A59AEE2-2842-4561-B90C-33F7E3B8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5038" y="3147907"/>
              <a:ext cx="730404" cy="554566"/>
            </a:xfrm>
            <a:prstGeom prst="rect">
              <a:avLst/>
            </a:prstGeom>
            <a:grpFill/>
          </p:spPr>
        </p:pic>
      </p:grpSp>
      <p:sp>
        <p:nvSpPr>
          <p:cNvPr id="208" name="Oval 12">
            <a:extLst>
              <a:ext uri="{FF2B5EF4-FFF2-40B4-BE49-F238E27FC236}">
                <a16:creationId xmlns:a16="http://schemas.microsoft.com/office/drawing/2014/main" id="{5D8EEE2B-F833-4A63-B437-B4CF7AD3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375" y="2681451"/>
            <a:ext cx="679621" cy="7040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57550" tIns="28775" rIns="57550" bIns="28775" numCol="1" anchor="t" anchorCtr="0" compatLnSpc="1">
            <a:prstTxWarp prst="textNoShape">
              <a:avLst/>
            </a:prstTxWarp>
          </a:bodyPr>
          <a:lstStyle/>
          <a:p>
            <a:pPr defTabSz="909141"/>
            <a:endParaRPr lang="en-US" sz="24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Oval 94">
            <a:extLst>
              <a:ext uri="{FF2B5EF4-FFF2-40B4-BE49-F238E27FC236}">
                <a16:creationId xmlns:a16="http://schemas.microsoft.com/office/drawing/2014/main" id="{B91C6B97-062B-4CD7-8029-91DF6D421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597" y="2445341"/>
            <a:ext cx="665483" cy="69431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7550" tIns="28775" rIns="57550" bIns="28775" numCol="1" anchor="t" anchorCtr="0" compatLnSpc="1">
            <a:prstTxWarp prst="textNoShape">
              <a:avLst/>
            </a:prstTxWarp>
          </a:bodyPr>
          <a:lstStyle/>
          <a:p>
            <a:pPr defTabSz="909141"/>
            <a:endParaRPr lang="en-US" sz="24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3" name="Straight Connector 62">
            <a:extLst>
              <a:ext uri="{FF2B5EF4-FFF2-40B4-BE49-F238E27FC236}">
                <a16:creationId xmlns:a16="http://schemas.microsoft.com/office/drawing/2014/main" id="{226DE0E4-BF7E-47B1-9207-2F0AE009442B}"/>
              </a:ext>
            </a:extLst>
          </p:cNvPr>
          <p:cNvCxnSpPr>
            <a:stCxn id="205" idx="6"/>
          </p:cNvCxnSpPr>
          <p:nvPr/>
        </p:nvCxnSpPr>
        <p:spPr>
          <a:xfrm flipV="1">
            <a:off x="4546766" y="3038516"/>
            <a:ext cx="704682" cy="586337"/>
          </a:xfrm>
          <a:prstGeom prst="line">
            <a:avLst/>
          </a:prstGeom>
          <a:ln w="190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66">
            <a:extLst>
              <a:ext uri="{FF2B5EF4-FFF2-40B4-BE49-F238E27FC236}">
                <a16:creationId xmlns:a16="http://schemas.microsoft.com/office/drawing/2014/main" id="{856F1CE6-C852-426C-AD48-0C5DF4D208B2}"/>
              </a:ext>
            </a:extLst>
          </p:cNvPr>
          <p:cNvCxnSpPr>
            <a:stCxn id="211" idx="6"/>
            <a:endCxn id="208" idx="2"/>
          </p:cNvCxnSpPr>
          <p:nvPr/>
        </p:nvCxnSpPr>
        <p:spPr>
          <a:xfrm>
            <a:off x="5720082" y="2792494"/>
            <a:ext cx="945288" cy="240962"/>
          </a:xfrm>
          <a:prstGeom prst="line">
            <a:avLst/>
          </a:prstGeom>
          <a:ln w="190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12">
            <a:extLst>
              <a:ext uri="{FF2B5EF4-FFF2-40B4-BE49-F238E27FC236}">
                <a16:creationId xmlns:a16="http://schemas.microsoft.com/office/drawing/2014/main" id="{5D8EEE2B-F833-4A63-B437-B4CF7AD3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1749" y="1767875"/>
            <a:ext cx="679621" cy="6973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57550" tIns="28775" rIns="57550" bIns="28775" numCol="1" anchor="t" anchorCtr="0" compatLnSpc="1">
            <a:prstTxWarp prst="textNoShape">
              <a:avLst/>
            </a:prstTxWarp>
          </a:bodyPr>
          <a:lstStyle/>
          <a:p>
            <a:pPr defTabSz="909141"/>
            <a:endParaRPr lang="en-US" sz="24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66">
            <a:extLst>
              <a:ext uri="{FF2B5EF4-FFF2-40B4-BE49-F238E27FC236}">
                <a16:creationId xmlns:a16="http://schemas.microsoft.com/office/drawing/2014/main" id="{856F1CE6-C852-426C-AD48-0C5DF4D208B2}"/>
              </a:ext>
            </a:extLst>
          </p:cNvPr>
          <p:cNvCxnSpPr>
            <a:endCxn id="45" idx="3"/>
          </p:cNvCxnSpPr>
          <p:nvPr/>
        </p:nvCxnSpPr>
        <p:spPr>
          <a:xfrm flipV="1">
            <a:off x="7315200" y="2363115"/>
            <a:ext cx="656072" cy="700040"/>
          </a:xfrm>
          <a:prstGeom prst="line">
            <a:avLst/>
          </a:prstGeom>
          <a:ln w="190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D91E542-1F6D-44A5-AE7D-2B34F372F593}"/>
              </a:ext>
            </a:extLst>
          </p:cNvPr>
          <p:cNvSpPr txBox="1"/>
          <p:nvPr/>
        </p:nvSpPr>
        <p:spPr>
          <a:xfrm>
            <a:off x="6967459" y="1284254"/>
            <a:ext cx="2118361" cy="592131"/>
          </a:xfrm>
          <a:prstGeom prst="rect">
            <a:avLst/>
          </a:prstGeom>
          <a:noFill/>
        </p:spPr>
        <p:txBody>
          <a:bodyPr wrap="square" lIns="144369" tIns="72179" rIns="144369" bIns="72179" rtlCol="0">
            <a:spAutoFit/>
          </a:bodyPr>
          <a:lstStyle/>
          <a:p>
            <a:pPr algn="ctr" defTabSz="909141"/>
            <a:r>
              <a:rPr lang="uz-Latn-UZ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tashlamoq</a:t>
            </a:r>
            <a:endParaRPr lang="en-US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reeform 21"/>
          <p:cNvSpPr>
            <a:spLocks noEditPoints="1"/>
          </p:cNvSpPr>
          <p:nvPr/>
        </p:nvSpPr>
        <p:spPr bwMode="auto">
          <a:xfrm>
            <a:off x="8048609" y="1944785"/>
            <a:ext cx="327943" cy="277378"/>
          </a:xfrm>
          <a:custGeom>
            <a:avLst/>
            <a:gdLst>
              <a:gd name="T0" fmla="*/ 537 w 587"/>
              <a:gd name="T1" fmla="*/ 74 h 569"/>
              <a:gd name="T2" fmla="*/ 530 w 587"/>
              <a:gd name="T3" fmla="*/ 0 h 569"/>
              <a:gd name="T4" fmla="*/ 293 w 587"/>
              <a:gd name="T5" fmla="*/ 71 h 569"/>
              <a:gd name="T6" fmla="*/ 56 w 587"/>
              <a:gd name="T7" fmla="*/ 0 h 569"/>
              <a:gd name="T8" fmla="*/ 49 w 587"/>
              <a:gd name="T9" fmla="*/ 74 h 569"/>
              <a:gd name="T10" fmla="*/ 0 w 587"/>
              <a:gd name="T11" fmla="*/ 102 h 569"/>
              <a:gd name="T12" fmla="*/ 28 w 587"/>
              <a:gd name="T13" fmla="*/ 537 h 569"/>
              <a:gd name="T14" fmla="*/ 293 w 587"/>
              <a:gd name="T15" fmla="*/ 569 h 569"/>
              <a:gd name="T16" fmla="*/ 558 w 587"/>
              <a:gd name="T17" fmla="*/ 537 h 569"/>
              <a:gd name="T18" fmla="*/ 587 w 587"/>
              <a:gd name="T19" fmla="*/ 102 h 569"/>
              <a:gd name="T20" fmla="*/ 523 w 587"/>
              <a:gd name="T21" fmla="*/ 14 h 569"/>
              <a:gd name="T22" fmla="*/ 516 w 587"/>
              <a:gd name="T23" fmla="*/ 439 h 569"/>
              <a:gd name="T24" fmla="*/ 300 w 587"/>
              <a:gd name="T25" fmla="*/ 83 h 569"/>
              <a:gd name="T26" fmla="*/ 523 w 587"/>
              <a:gd name="T27" fmla="*/ 14 h 569"/>
              <a:gd name="T28" fmla="*/ 71 w 587"/>
              <a:gd name="T29" fmla="*/ 14 h 569"/>
              <a:gd name="T30" fmla="*/ 286 w 587"/>
              <a:gd name="T31" fmla="*/ 479 h 569"/>
              <a:gd name="T32" fmla="*/ 63 w 587"/>
              <a:gd name="T33" fmla="*/ 439 h 569"/>
              <a:gd name="T34" fmla="*/ 573 w 587"/>
              <a:gd name="T35" fmla="*/ 508 h 569"/>
              <a:gd name="T36" fmla="*/ 353 w 587"/>
              <a:gd name="T37" fmla="*/ 523 h 569"/>
              <a:gd name="T38" fmla="*/ 293 w 587"/>
              <a:gd name="T39" fmla="*/ 555 h 569"/>
              <a:gd name="T40" fmla="*/ 234 w 587"/>
              <a:gd name="T41" fmla="*/ 523 h 569"/>
              <a:gd name="T42" fmla="*/ 14 w 587"/>
              <a:gd name="T43" fmla="*/ 508 h 569"/>
              <a:gd name="T44" fmla="*/ 28 w 587"/>
              <a:gd name="T45" fmla="*/ 88 h 569"/>
              <a:gd name="T46" fmla="*/ 49 w 587"/>
              <a:gd name="T47" fmla="*/ 446 h 569"/>
              <a:gd name="T48" fmla="*/ 71 w 587"/>
              <a:gd name="T49" fmla="*/ 453 h 569"/>
              <a:gd name="T50" fmla="*/ 289 w 587"/>
              <a:gd name="T51" fmla="*/ 498 h 569"/>
              <a:gd name="T52" fmla="*/ 291 w 587"/>
              <a:gd name="T53" fmla="*/ 498 h 569"/>
              <a:gd name="T54" fmla="*/ 293 w 587"/>
              <a:gd name="T55" fmla="*/ 499 h 569"/>
              <a:gd name="T56" fmla="*/ 296 w 587"/>
              <a:gd name="T57" fmla="*/ 498 h 569"/>
              <a:gd name="T58" fmla="*/ 297 w 587"/>
              <a:gd name="T59" fmla="*/ 498 h 569"/>
              <a:gd name="T60" fmla="*/ 516 w 587"/>
              <a:gd name="T61" fmla="*/ 453 h 569"/>
              <a:gd name="T62" fmla="*/ 537 w 587"/>
              <a:gd name="T63" fmla="*/ 446 h 569"/>
              <a:gd name="T64" fmla="*/ 558 w 587"/>
              <a:gd name="T65" fmla="*/ 88 h 569"/>
              <a:gd name="T66" fmla="*/ 573 w 587"/>
              <a:gd name="T67" fmla="*/ 50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3280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0" name="Freeform 21"/>
          <p:cNvSpPr>
            <a:spLocks noEditPoints="1"/>
          </p:cNvSpPr>
          <p:nvPr/>
        </p:nvSpPr>
        <p:spPr bwMode="auto">
          <a:xfrm>
            <a:off x="5251448" y="2666844"/>
            <a:ext cx="286047" cy="277378"/>
          </a:xfrm>
          <a:custGeom>
            <a:avLst/>
            <a:gdLst>
              <a:gd name="T0" fmla="*/ 537 w 587"/>
              <a:gd name="T1" fmla="*/ 74 h 569"/>
              <a:gd name="T2" fmla="*/ 530 w 587"/>
              <a:gd name="T3" fmla="*/ 0 h 569"/>
              <a:gd name="T4" fmla="*/ 293 w 587"/>
              <a:gd name="T5" fmla="*/ 71 h 569"/>
              <a:gd name="T6" fmla="*/ 56 w 587"/>
              <a:gd name="T7" fmla="*/ 0 h 569"/>
              <a:gd name="T8" fmla="*/ 49 w 587"/>
              <a:gd name="T9" fmla="*/ 74 h 569"/>
              <a:gd name="T10" fmla="*/ 0 w 587"/>
              <a:gd name="T11" fmla="*/ 102 h 569"/>
              <a:gd name="T12" fmla="*/ 28 w 587"/>
              <a:gd name="T13" fmla="*/ 537 h 569"/>
              <a:gd name="T14" fmla="*/ 293 w 587"/>
              <a:gd name="T15" fmla="*/ 569 h 569"/>
              <a:gd name="T16" fmla="*/ 558 w 587"/>
              <a:gd name="T17" fmla="*/ 537 h 569"/>
              <a:gd name="T18" fmla="*/ 587 w 587"/>
              <a:gd name="T19" fmla="*/ 102 h 569"/>
              <a:gd name="T20" fmla="*/ 523 w 587"/>
              <a:gd name="T21" fmla="*/ 14 h 569"/>
              <a:gd name="T22" fmla="*/ 516 w 587"/>
              <a:gd name="T23" fmla="*/ 439 h 569"/>
              <a:gd name="T24" fmla="*/ 300 w 587"/>
              <a:gd name="T25" fmla="*/ 83 h 569"/>
              <a:gd name="T26" fmla="*/ 523 w 587"/>
              <a:gd name="T27" fmla="*/ 14 h 569"/>
              <a:gd name="T28" fmla="*/ 71 w 587"/>
              <a:gd name="T29" fmla="*/ 14 h 569"/>
              <a:gd name="T30" fmla="*/ 286 w 587"/>
              <a:gd name="T31" fmla="*/ 479 h 569"/>
              <a:gd name="T32" fmla="*/ 63 w 587"/>
              <a:gd name="T33" fmla="*/ 439 h 569"/>
              <a:gd name="T34" fmla="*/ 573 w 587"/>
              <a:gd name="T35" fmla="*/ 508 h 569"/>
              <a:gd name="T36" fmla="*/ 353 w 587"/>
              <a:gd name="T37" fmla="*/ 523 h 569"/>
              <a:gd name="T38" fmla="*/ 293 w 587"/>
              <a:gd name="T39" fmla="*/ 555 h 569"/>
              <a:gd name="T40" fmla="*/ 234 w 587"/>
              <a:gd name="T41" fmla="*/ 523 h 569"/>
              <a:gd name="T42" fmla="*/ 14 w 587"/>
              <a:gd name="T43" fmla="*/ 508 h 569"/>
              <a:gd name="T44" fmla="*/ 28 w 587"/>
              <a:gd name="T45" fmla="*/ 88 h 569"/>
              <a:gd name="T46" fmla="*/ 49 w 587"/>
              <a:gd name="T47" fmla="*/ 446 h 569"/>
              <a:gd name="T48" fmla="*/ 71 w 587"/>
              <a:gd name="T49" fmla="*/ 453 h 569"/>
              <a:gd name="T50" fmla="*/ 289 w 587"/>
              <a:gd name="T51" fmla="*/ 498 h 569"/>
              <a:gd name="T52" fmla="*/ 291 w 587"/>
              <a:gd name="T53" fmla="*/ 498 h 569"/>
              <a:gd name="T54" fmla="*/ 293 w 587"/>
              <a:gd name="T55" fmla="*/ 499 h 569"/>
              <a:gd name="T56" fmla="*/ 296 w 587"/>
              <a:gd name="T57" fmla="*/ 498 h 569"/>
              <a:gd name="T58" fmla="*/ 297 w 587"/>
              <a:gd name="T59" fmla="*/ 498 h 569"/>
              <a:gd name="T60" fmla="*/ 516 w 587"/>
              <a:gd name="T61" fmla="*/ 453 h 569"/>
              <a:gd name="T62" fmla="*/ 537 w 587"/>
              <a:gd name="T63" fmla="*/ 446 h 569"/>
              <a:gd name="T64" fmla="*/ 558 w 587"/>
              <a:gd name="T65" fmla="*/ 88 h 569"/>
              <a:gd name="T66" fmla="*/ 573 w 587"/>
              <a:gd name="T67" fmla="*/ 50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3280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61" name="Picture 23">
            <a:extLst>
              <a:ext uri="{FF2B5EF4-FFF2-40B4-BE49-F238E27FC236}">
                <a16:creationId xmlns:a16="http://schemas.microsoft.com/office/drawing/2014/main" id="{A3CEFE8D-6013-4962-ADCB-10FA100D5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42" y="1875488"/>
            <a:ext cx="347532" cy="441097"/>
          </a:xfrm>
          <a:prstGeom prst="rect">
            <a:avLst/>
          </a:prstGeom>
        </p:spPr>
      </p:pic>
      <p:pic>
        <p:nvPicPr>
          <p:cNvPr id="62" name="Picture 23">
            <a:extLst>
              <a:ext uri="{FF2B5EF4-FFF2-40B4-BE49-F238E27FC236}">
                <a16:creationId xmlns:a16="http://schemas.microsoft.com/office/drawing/2014/main" id="{A3CEFE8D-6013-4962-ADCB-10FA100D5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419" y="2800787"/>
            <a:ext cx="347532" cy="441097"/>
          </a:xfrm>
          <a:prstGeom prst="rect">
            <a:avLst/>
          </a:prstGeom>
        </p:spPr>
      </p:pic>
      <p:sp>
        <p:nvSpPr>
          <p:cNvPr id="63" name="Freeform 21"/>
          <p:cNvSpPr>
            <a:spLocks noEditPoints="1"/>
          </p:cNvSpPr>
          <p:nvPr/>
        </p:nvSpPr>
        <p:spPr bwMode="auto">
          <a:xfrm>
            <a:off x="1502902" y="3112704"/>
            <a:ext cx="286047" cy="319780"/>
          </a:xfrm>
          <a:custGeom>
            <a:avLst/>
            <a:gdLst>
              <a:gd name="T0" fmla="*/ 537 w 587"/>
              <a:gd name="T1" fmla="*/ 74 h 569"/>
              <a:gd name="T2" fmla="*/ 530 w 587"/>
              <a:gd name="T3" fmla="*/ 0 h 569"/>
              <a:gd name="T4" fmla="*/ 293 w 587"/>
              <a:gd name="T5" fmla="*/ 71 h 569"/>
              <a:gd name="T6" fmla="*/ 56 w 587"/>
              <a:gd name="T7" fmla="*/ 0 h 569"/>
              <a:gd name="T8" fmla="*/ 49 w 587"/>
              <a:gd name="T9" fmla="*/ 74 h 569"/>
              <a:gd name="T10" fmla="*/ 0 w 587"/>
              <a:gd name="T11" fmla="*/ 102 h 569"/>
              <a:gd name="T12" fmla="*/ 28 w 587"/>
              <a:gd name="T13" fmla="*/ 537 h 569"/>
              <a:gd name="T14" fmla="*/ 293 w 587"/>
              <a:gd name="T15" fmla="*/ 569 h 569"/>
              <a:gd name="T16" fmla="*/ 558 w 587"/>
              <a:gd name="T17" fmla="*/ 537 h 569"/>
              <a:gd name="T18" fmla="*/ 587 w 587"/>
              <a:gd name="T19" fmla="*/ 102 h 569"/>
              <a:gd name="T20" fmla="*/ 523 w 587"/>
              <a:gd name="T21" fmla="*/ 14 h 569"/>
              <a:gd name="T22" fmla="*/ 516 w 587"/>
              <a:gd name="T23" fmla="*/ 439 h 569"/>
              <a:gd name="T24" fmla="*/ 300 w 587"/>
              <a:gd name="T25" fmla="*/ 83 h 569"/>
              <a:gd name="T26" fmla="*/ 523 w 587"/>
              <a:gd name="T27" fmla="*/ 14 h 569"/>
              <a:gd name="T28" fmla="*/ 71 w 587"/>
              <a:gd name="T29" fmla="*/ 14 h 569"/>
              <a:gd name="T30" fmla="*/ 286 w 587"/>
              <a:gd name="T31" fmla="*/ 479 h 569"/>
              <a:gd name="T32" fmla="*/ 63 w 587"/>
              <a:gd name="T33" fmla="*/ 439 h 569"/>
              <a:gd name="T34" fmla="*/ 573 w 587"/>
              <a:gd name="T35" fmla="*/ 508 h 569"/>
              <a:gd name="T36" fmla="*/ 353 w 587"/>
              <a:gd name="T37" fmla="*/ 523 h 569"/>
              <a:gd name="T38" fmla="*/ 293 w 587"/>
              <a:gd name="T39" fmla="*/ 555 h 569"/>
              <a:gd name="T40" fmla="*/ 234 w 587"/>
              <a:gd name="T41" fmla="*/ 523 h 569"/>
              <a:gd name="T42" fmla="*/ 14 w 587"/>
              <a:gd name="T43" fmla="*/ 508 h 569"/>
              <a:gd name="T44" fmla="*/ 28 w 587"/>
              <a:gd name="T45" fmla="*/ 88 h 569"/>
              <a:gd name="T46" fmla="*/ 49 w 587"/>
              <a:gd name="T47" fmla="*/ 446 h 569"/>
              <a:gd name="T48" fmla="*/ 71 w 587"/>
              <a:gd name="T49" fmla="*/ 453 h 569"/>
              <a:gd name="T50" fmla="*/ 289 w 587"/>
              <a:gd name="T51" fmla="*/ 498 h 569"/>
              <a:gd name="T52" fmla="*/ 291 w 587"/>
              <a:gd name="T53" fmla="*/ 498 h 569"/>
              <a:gd name="T54" fmla="*/ 293 w 587"/>
              <a:gd name="T55" fmla="*/ 499 h 569"/>
              <a:gd name="T56" fmla="*/ 296 w 587"/>
              <a:gd name="T57" fmla="*/ 498 h 569"/>
              <a:gd name="T58" fmla="*/ 297 w 587"/>
              <a:gd name="T59" fmla="*/ 498 h 569"/>
              <a:gd name="T60" fmla="*/ 516 w 587"/>
              <a:gd name="T61" fmla="*/ 453 h 569"/>
              <a:gd name="T62" fmla="*/ 537 w 587"/>
              <a:gd name="T63" fmla="*/ 446 h 569"/>
              <a:gd name="T64" fmla="*/ 558 w 587"/>
              <a:gd name="T65" fmla="*/ 88 h 569"/>
              <a:gd name="T66" fmla="*/ 573 w 587"/>
              <a:gd name="T67" fmla="*/ 50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3280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363" y="895421"/>
            <a:ext cx="8865557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Berilgan fe’llarni </a:t>
            </a:r>
            <a:r>
              <a:rPr lang="uz-Latn-U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ishlamoq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 </a:t>
            </a:r>
            <a:r>
              <a:rPr lang="uz-Latn-U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yozmoq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fe’llariga qo‘shib, ma’nolarini izohlang.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85" grpId="0"/>
      <p:bldP spid="186" grpId="0"/>
      <p:bldP spid="187" grpId="0"/>
      <p:bldP spid="188" grpId="0"/>
      <p:bldP spid="189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2-topshiriq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279805"/>
              </p:ext>
            </p:extLst>
          </p:nvPr>
        </p:nvGraphicFramePr>
        <p:xfrm>
          <a:off x="314961" y="1220469"/>
          <a:ext cx="8463280" cy="31084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338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531">
                <a:tc>
                  <a:txBody>
                    <a:bodyPr/>
                    <a:lstStyle/>
                    <a:p>
                      <a:r>
                        <a:rPr lang="uz-Latn-UZ" sz="2100" b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ishlay boshlamoq, yoza boshlamoq</a:t>
                      </a:r>
                      <a:endParaRPr lang="ru-RU" sz="21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uz-Latn-UZ" sz="2100" b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harakatning boshlanishi</a:t>
                      </a:r>
                      <a:endParaRPr lang="ru-RU" sz="21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006">
                <a:tc>
                  <a:txBody>
                    <a:bodyPr/>
                    <a:lstStyle/>
                    <a:p>
                      <a:r>
                        <a:rPr lang="uz-Latn-UZ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ishlay olmoq,  yoza olmoq</a:t>
                      </a:r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uz-Latn-UZ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2100" dirty="0" err="1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</a:t>
                      </a:r>
                      <a:r>
                        <a:rPr lang="uz-Latn-UZ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  <a:r>
                        <a:rPr lang="uz-Latn-UZ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bajarish imkoniyati borligi</a:t>
                      </a:r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841">
                <a:tc>
                  <a:txBody>
                    <a:bodyPr/>
                    <a:lstStyle/>
                    <a:p>
                      <a:r>
                        <a:rPr lang="uz-Latn-UZ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ishlab chiqmoq, yozib chiqmoq</a:t>
                      </a:r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uz-Latn-UZ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harakatning to‘la yakunanganligi</a:t>
                      </a:r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41">
                <a:tc>
                  <a:txBody>
                    <a:bodyPr/>
                    <a:lstStyle/>
                    <a:p>
                      <a:r>
                        <a:rPr lang="uz-Latn-UZ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ishlab yurmoq, yozib yurmoq</a:t>
                      </a:r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uz-Latn-UZ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harakatning davomiyligi</a:t>
                      </a:r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uz-Latn-UZ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ishlab turmoq, yozib turmoq</a:t>
                      </a:r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uz-Latn-UZ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harakatning davomiyligi</a:t>
                      </a:r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1">
                <a:tc>
                  <a:txBody>
                    <a:bodyPr/>
                    <a:lstStyle/>
                    <a:p>
                      <a:r>
                        <a:rPr lang="uz-Latn-UZ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ishlab tashlamoq, yozib tashlamoq</a:t>
                      </a:r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uz-Latn-UZ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harakatning tez bajarilishi</a:t>
                      </a:r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1965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640" y="863258"/>
            <a:ext cx="6482080" cy="4108740"/>
          </a:xfrm>
          <a:prstGeom prst="rect">
            <a:avLst/>
          </a:prstGeom>
        </p:spPr>
        <p:txBody>
          <a:bodyPr wrap="square" lIns="91370" tIns="45682" rIns="91370" bIns="45682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Ravishdoshning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-a//-y, -( i)b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yo‘qotgan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anglashilgan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boshlanishi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tugallanishi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boshlamoq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yubormoq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turmoq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chiqmoq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ko‘makchi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4" r="24066"/>
          <a:stretch/>
        </p:blipFill>
        <p:spPr bwMode="auto">
          <a:xfrm flipH="1">
            <a:off x="7244080" y="944880"/>
            <a:ext cx="1371600" cy="261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499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888" y="900790"/>
            <a:ext cx="8788398" cy="14311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370" tIns="45682" rIns="91370" bIns="45682">
            <a:spAutoFit/>
          </a:bodyPr>
          <a:lstStyle/>
          <a:p>
            <a:r>
              <a:rPr lang="en-US" dirty="0" smtClean="0"/>
              <a:t> </a:t>
            </a:r>
            <a:r>
              <a:rPr lang="uz-Latn-UZ" dirty="0" smtClean="0"/>
              <a:t>   </a:t>
            </a:r>
            <a:r>
              <a:rPr lang="en-US" sz="29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Ko‘makchi</a:t>
            </a:r>
            <a:r>
              <a:rPr lang="en-US" sz="29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fe’lni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ravishdosh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Ko‘makchi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qo‘llanadi</a:t>
            </a:r>
            <a:r>
              <a:rPr lang="en-US" sz="29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9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flipH="1">
            <a:off x="121921" y="4175702"/>
            <a:ext cx="6705604" cy="484632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o‘qimoq – yetakchi, tugatmoq – ko‘makchi fe’l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82887" y="2476778"/>
            <a:ext cx="2418074" cy="484632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 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116847" y="3682264"/>
            <a:ext cx="2550154" cy="484632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 tugatmoq</a:t>
            </a:r>
            <a:endParaRPr lang="ru-RU" sz="26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121921" y="2966260"/>
            <a:ext cx="6238244" cy="484632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0" tIns="45682" rIns="91370" bIns="45682" spcCol="0" rtlCol="0" anchor="ctr"/>
          <a:lstStyle/>
          <a:p>
            <a:pPr algn="ctr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ko‘rmoq – yetakchi, olmoq – ko‘makchi fe’l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02" y="1931905"/>
            <a:ext cx="1446484" cy="175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ый треугольник 2"/>
          <p:cNvSpPr/>
          <p:nvPr/>
        </p:nvSpPr>
        <p:spPr>
          <a:xfrm rot="8058758">
            <a:off x="2424213" y="2789007"/>
            <a:ext cx="361779" cy="341623"/>
          </a:xfrm>
          <a:prstGeom prst="rtTriangl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8058758">
            <a:off x="2509626" y="3973136"/>
            <a:ext cx="335069" cy="367701"/>
          </a:xfrm>
          <a:prstGeom prst="rtTriangl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8058758">
            <a:off x="6411403" y="3983045"/>
            <a:ext cx="335069" cy="367701"/>
          </a:xfrm>
          <a:prstGeom prst="rtTriangl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8058758">
            <a:off x="5910737" y="2767856"/>
            <a:ext cx="365847" cy="387729"/>
          </a:xfrm>
          <a:prstGeom prst="rtTriangl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2431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2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7223</TotalTime>
  <Words>432</Words>
  <Application>Microsoft Office PowerPoint</Application>
  <PresentationFormat>Экран (16:9)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Open Sans</vt:lpstr>
      <vt:lpstr>Open Sans Light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Office Theme</vt:lpstr>
      <vt:lpstr>2_Office Theme</vt:lpstr>
      <vt:lpstr>ONA TILI</vt:lpstr>
      <vt:lpstr>MOSINI TOP!</vt:lpstr>
      <vt:lpstr>Qaysi biri to‘g‘ri?</vt:lpstr>
      <vt:lpstr>Презентация PowerPoint</vt:lpstr>
      <vt:lpstr>1- topshiriq</vt:lpstr>
      <vt:lpstr>2- topshiriq</vt:lpstr>
      <vt:lpstr>2-topshiriq</vt:lpstr>
      <vt:lpstr>BILIB OLING!</vt:lpstr>
      <vt:lpstr>BILIB OLING!</vt:lpstr>
      <vt:lpstr>BILIB OLING!</vt:lpstr>
      <vt:lpstr>175- mashq</vt:lpstr>
      <vt:lpstr>ESLAB  QOLING!</vt:lpstr>
      <vt:lpstr>Harakatning davomiyligini bildiruvchi ko‘makchi fe’llar</vt:lpstr>
      <vt:lpstr>Презентация PowerPoint</vt:lpstr>
      <vt:lpstr>176- mashq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685</cp:revision>
  <cp:lastPrinted>2020-08-26T14:49:45Z</cp:lastPrinted>
  <dcterms:created xsi:type="dcterms:W3CDTF">2020-04-11T16:25:36Z</dcterms:created>
  <dcterms:modified xsi:type="dcterms:W3CDTF">2020-10-27T05:26:22Z</dcterms:modified>
</cp:coreProperties>
</file>