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3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4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5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theme/theme6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4" r:id="rId2"/>
    <p:sldMasterId id="2147483876" r:id="rId3"/>
    <p:sldMasterId id="2147483935" r:id="rId4"/>
    <p:sldMasterId id="2147484074" r:id="rId5"/>
    <p:sldMasterId id="2147484132" r:id="rId6"/>
    <p:sldMasterId id="2147484259" r:id="rId7"/>
  </p:sldMasterIdLst>
  <p:notesMasterIdLst>
    <p:notesMasterId r:id="rId20"/>
  </p:notesMasterIdLst>
  <p:handoutMasterIdLst>
    <p:handoutMasterId r:id="rId21"/>
  </p:handoutMasterIdLst>
  <p:sldIdLst>
    <p:sldId id="409" r:id="rId8"/>
    <p:sldId id="483" r:id="rId9"/>
    <p:sldId id="485" r:id="rId10"/>
    <p:sldId id="490" r:id="rId11"/>
    <p:sldId id="493" r:id="rId12"/>
    <p:sldId id="494" r:id="rId13"/>
    <p:sldId id="495" r:id="rId14"/>
    <p:sldId id="496" r:id="rId15"/>
    <p:sldId id="497" r:id="rId16"/>
    <p:sldId id="498" r:id="rId17"/>
    <p:sldId id="499" r:id="rId18"/>
    <p:sldId id="432" r:id="rId19"/>
  </p:sldIdLst>
  <p:sldSz cx="9144000" cy="5143500" type="screen16x9"/>
  <p:notesSz cx="6735763" cy="9866313"/>
  <p:defaultTextStyle>
    <a:defPPr>
      <a:defRPr lang="en-US"/>
    </a:defPPr>
    <a:lvl1pPr marL="0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309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4614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6919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69227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1530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3841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6142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38453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CC00CC"/>
    <a:srgbClr val="020202"/>
    <a:srgbClr val="FF6600"/>
    <a:srgbClr val="66FFFF"/>
    <a:srgbClr val="FF66FF"/>
    <a:srgbClr val="FFCCFF"/>
    <a:srgbClr val="66FF33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7509" autoAdjust="0"/>
  </p:normalViewPr>
  <p:slideViewPr>
    <p:cSldViewPr snapToGrid="0">
      <p:cViewPr varScale="1">
        <p:scale>
          <a:sx n="81" d="100"/>
          <a:sy n="81" d="100"/>
        </p:scale>
        <p:origin x="812" y="60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5AF8C-8999-4CAA-B20A-DBB5F2104C93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AF85B-7923-445B-B932-4FBF4BC15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406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6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69227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5633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2042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8453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4856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1264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7" y="1597836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2375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9750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331642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00203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2883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8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25227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8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9383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09936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65266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9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4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9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4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20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9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4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9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4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5629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79956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17076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05314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06315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7" y="1597836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7694452"/>
      </p:ext>
    </p:extLst>
  </p:cSld>
  <p:clrMapOvr>
    <a:masterClrMapping/>
  </p:clrMapOvr>
  <p:transition>
    <p:wedg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0328966"/>
      </p:ext>
    </p:extLst>
  </p:cSld>
  <p:clrMapOvr>
    <a:masterClrMapping/>
  </p:clrMapOvr>
  <p:transition>
    <p:wedg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70187047"/>
      </p:ext>
    </p:extLst>
  </p:cSld>
  <p:clrMapOvr>
    <a:masterClrMapping/>
  </p:clrMapOvr>
  <p:transition>
    <p:wedg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533" indent="-18540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571532"/>
      </p:ext>
    </p:extLst>
  </p:cSld>
  <p:clrMapOvr>
    <a:masterClrMapping/>
  </p:clrMapOvr>
  <p:transition>
    <p:wedg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270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0768691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8822591"/>
      </p:ext>
    </p:extLst>
  </p:cSld>
  <p:clrMapOvr>
    <a:masterClrMapping/>
  </p:clrMapOvr>
  <p:transition>
    <p:wedg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90887"/>
      </p:ext>
    </p:extLst>
  </p:cSld>
  <p:clrMapOvr>
    <a:masterClrMapping/>
  </p:clrMapOvr>
  <p:transition>
    <p:wedg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665897"/>
      </p:ext>
    </p:extLst>
  </p:cSld>
  <p:clrMapOvr>
    <a:masterClrMapping/>
  </p:clrMapOvr>
  <p:transition>
    <p:wedg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700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700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44671767"/>
      </p:ext>
    </p:extLst>
  </p:cSld>
  <p:clrMapOvr>
    <a:masterClrMapping/>
  </p:clrMapOvr>
  <p:transition>
    <p:wedg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325473"/>
      </p:ext>
    </p:extLst>
  </p:cSld>
  <p:clrMapOvr>
    <a:masterClrMapping/>
  </p:clrMapOvr>
  <p:transition>
    <p:wedg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7564922"/>
      </p:ext>
    </p:extLst>
  </p:cSld>
  <p:clrMapOvr>
    <a:masterClrMapping/>
  </p:clrMapOvr>
  <p:transition>
    <p:wedg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189626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92821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81130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74998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470984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7588365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293282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67648866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6549813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7253130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582778"/>
      </p:ext>
    </p:extLst>
  </p:cSld>
  <p:clrMapOvr>
    <a:masterClrMapping/>
  </p:clrMapOvr>
  <p:transition>
    <p:wedg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5634633"/>
      </p:ext>
    </p:extLst>
  </p:cSld>
  <p:clrMapOvr>
    <a:masterClrMapping/>
  </p:clrMapOvr>
  <p:transition>
    <p:wedg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262027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8097231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8718273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59943889"/>
      </p:ext>
    </p:extLst>
  </p:cSld>
  <p:clrMapOvr>
    <a:masterClrMapping/>
  </p:clrMapOvr>
  <p:transition>
    <p:wedg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3532"/>
      </p:ext>
    </p:extLst>
  </p:cSld>
  <p:clrMapOvr>
    <a:masterClrMapping/>
  </p:clrMapOvr>
  <p:transition>
    <p:wedg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6082238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07298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06400441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73570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6433219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1090649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06071649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9551131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1969542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7077069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7257468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2225347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5243532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0259071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1236810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9112869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723743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6202685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9461403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8315904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9064416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494082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71511688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8022331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0689819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3491863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8121907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75045416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0913316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18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10/31/2020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20700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7" y="1597836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6204894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6090581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5708390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533" indent="-18540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9194641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270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5136189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95531381"/>
      </p:ext>
    </p:extLst>
  </p:cSld>
  <p:clrMapOvr>
    <a:masterClrMapping/>
  </p:clrMapOvr>
  <p:transition>
    <p:wedg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2795599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199470"/>
      </p:ext>
    </p:extLst>
  </p:cSld>
  <p:clrMapOvr>
    <a:masterClrMapping/>
  </p:clrMapOvr>
  <p:transition>
    <p:wedg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700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700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57718221"/>
      </p:ext>
    </p:extLst>
  </p:cSld>
  <p:clrMapOvr>
    <a:masterClrMapping/>
  </p:clrMapOvr>
  <p:transition>
    <p:wedg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6545063"/>
      </p:ext>
    </p:extLst>
  </p:cSld>
  <p:clrMapOvr>
    <a:masterClrMapping/>
  </p:clrMapOvr>
  <p:transition>
    <p:wedg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92836940"/>
      </p:ext>
    </p:extLst>
  </p:cSld>
  <p:clrMapOvr>
    <a:masterClrMapping/>
  </p:clrMapOvr>
  <p:transition>
    <p:wedg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950169"/>
      </p:ext>
    </p:extLst>
  </p:cSld>
  <p:clrMapOvr>
    <a:masterClrMapping/>
  </p:clrMapOvr>
  <p:transition>
    <p:wedg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68722"/>
      </p:ext>
    </p:extLst>
  </p:cSld>
  <p:clrMapOvr>
    <a:masterClrMapping/>
  </p:clrMapOvr>
  <p:transition>
    <p:wedg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98575"/>
      </p:ext>
    </p:extLst>
  </p:cSld>
  <p:clrMapOvr>
    <a:masterClrMapping/>
  </p:clrMapOvr>
  <p:transition>
    <p:wedg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65225"/>
      </p:ext>
    </p:extLst>
  </p:cSld>
  <p:clrMapOvr>
    <a:masterClrMapping/>
  </p:clrMapOvr>
  <p:transition>
    <p:wedg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67348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606417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6160879"/>
      </p:ext>
    </p:extLst>
  </p:cSld>
  <p:clrMapOvr>
    <a:masterClrMapping/>
  </p:clrMapOvr>
  <p:transition>
    <p:wedg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553917"/>
      </p:ext>
    </p:extLst>
  </p:cSld>
  <p:clrMapOvr>
    <a:masterClrMapping/>
  </p:clrMapOvr>
  <p:transition>
    <p:wedg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1087968"/>
      </p:ext>
    </p:extLst>
  </p:cSld>
  <p:clrMapOvr>
    <a:masterClrMapping/>
  </p:clrMapOvr>
  <p:transition>
    <p:wedg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0599712"/>
      </p:ext>
    </p:extLst>
  </p:cSld>
  <p:clrMapOvr>
    <a:masterClrMapping/>
  </p:clrMapOvr>
  <p:transition>
    <p:wedg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75844"/>
      </p:ext>
    </p:extLst>
  </p:cSld>
  <p:clrMapOvr>
    <a:masterClrMapping/>
  </p:clrMapOvr>
  <p:transition>
    <p:wedg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34237452"/>
      </p:ext>
    </p:extLst>
  </p:cSld>
  <p:clrMapOvr>
    <a:masterClrMapping/>
  </p:clrMapOvr>
  <p:transition>
    <p:wedg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647474"/>
      </p:ext>
    </p:extLst>
  </p:cSld>
  <p:clrMapOvr>
    <a:masterClrMapping/>
  </p:clrMapOvr>
  <p:transition>
    <p:wedg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29507526"/>
      </p:ext>
    </p:extLst>
  </p:cSld>
  <p:clrMapOvr>
    <a:masterClrMapping/>
  </p:clrMapOvr>
  <p:transition>
    <p:wedg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760277"/>
      </p:ext>
    </p:extLst>
  </p:cSld>
  <p:clrMapOvr>
    <a:masterClrMapping/>
  </p:clrMapOvr>
  <p:transition>
    <p:wedg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0238819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72831"/>
      </p:ext>
    </p:extLst>
  </p:cSld>
  <p:clrMapOvr>
    <a:masterClrMapping/>
  </p:clrMapOvr>
  <p:transition>
    <p:wedg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6300822"/>
      </p:ext>
    </p:extLst>
  </p:cSld>
  <p:clrMapOvr>
    <a:masterClrMapping/>
  </p:clrMapOvr>
  <p:transition>
    <p:wedg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63002"/>
      </p:ext>
    </p:extLst>
  </p:cSld>
  <p:clrMapOvr>
    <a:masterClrMapping/>
  </p:clrMapOvr>
  <p:transition>
    <p:wedg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2554219"/>
      </p:ext>
    </p:extLst>
  </p:cSld>
  <p:clrMapOvr>
    <a:masterClrMapping/>
  </p:clrMapOvr>
  <p:transition>
    <p:wedg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12200"/>
      </p:ext>
    </p:extLst>
  </p:cSld>
  <p:clrMapOvr>
    <a:masterClrMapping/>
  </p:clrMapOvr>
  <p:transition>
    <p:wedg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6769390"/>
      </p:ext>
    </p:extLst>
  </p:cSld>
  <p:clrMapOvr>
    <a:masterClrMapping/>
  </p:clrMapOvr>
  <p:transition>
    <p:wedg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0428430"/>
      </p:ext>
    </p:extLst>
  </p:cSld>
  <p:clrMapOvr>
    <a:masterClrMapping/>
  </p:clrMapOvr>
  <p:transition>
    <p:wedg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0807562"/>
      </p:ext>
    </p:extLst>
  </p:cSld>
  <p:clrMapOvr>
    <a:masterClrMapping/>
  </p:clrMapOvr>
  <p:transition>
    <p:wedg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9916304"/>
      </p:ext>
    </p:extLst>
  </p:cSld>
  <p:clrMapOvr>
    <a:masterClrMapping/>
  </p:clrMapOvr>
  <p:transition>
    <p:wedg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33301897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55963299"/>
      </p:ext>
    </p:extLst>
  </p:cSld>
  <p:clrMapOvr>
    <a:masterClrMapping/>
  </p:clrMapOvr>
  <p:transition>
    <p:wedg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4623745"/>
      </p:ext>
    </p:extLst>
  </p:cSld>
  <p:clrMapOvr>
    <a:masterClrMapping/>
  </p:clrMapOvr>
  <p:transition>
    <p:wedg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009447"/>
      </p:ext>
    </p:extLst>
  </p:cSld>
  <p:clrMapOvr>
    <a:masterClrMapping/>
  </p:clrMapOvr>
  <p:transition>
    <p:wedg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04594603"/>
      </p:ext>
    </p:extLst>
  </p:cSld>
  <p:clrMapOvr>
    <a:masterClrMapping/>
  </p:clrMapOvr>
  <p:transition>
    <p:wedg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0433656"/>
      </p:ext>
    </p:extLst>
  </p:cSld>
  <p:clrMapOvr>
    <a:masterClrMapping/>
  </p:clrMapOvr>
  <p:transition>
    <p:wedg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310360"/>
      </p:ext>
    </p:extLst>
  </p:cSld>
  <p:clrMapOvr>
    <a:masterClrMapping/>
  </p:clrMapOvr>
  <p:transition>
    <p:wedg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5706"/>
      </p:ext>
    </p:extLst>
  </p:cSld>
  <p:clrMapOvr>
    <a:masterClrMapping/>
  </p:clrMapOvr>
  <p:transition>
    <p:wedg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63462"/>
      </p:ext>
    </p:extLst>
  </p:cSld>
  <p:clrMapOvr>
    <a:masterClrMapping/>
  </p:clrMapOvr>
  <p:transition>
    <p:wedg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3038464"/>
      </p:ext>
    </p:extLst>
  </p:cSld>
  <p:clrMapOvr>
    <a:masterClrMapping/>
  </p:clrMapOvr>
  <p:transition>
    <p:wedg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03639402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534783"/>
      </p:ext>
    </p:extLst>
  </p:cSld>
  <p:clrMapOvr>
    <a:masterClrMapping/>
  </p:clrMapOvr>
  <p:transition>
    <p:wedg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5367688"/>
      </p:ext>
    </p:extLst>
  </p:cSld>
  <p:clrMapOvr>
    <a:masterClrMapping/>
  </p:clrMapOvr>
  <p:transition>
    <p:wedg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85005910"/>
      </p:ext>
    </p:extLst>
  </p:cSld>
  <p:clrMapOvr>
    <a:masterClrMapping/>
  </p:clrMapOvr>
  <p:transition>
    <p:wedg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1807236"/>
      </p:ext>
    </p:extLst>
  </p:cSld>
  <p:clrMapOvr>
    <a:masterClrMapping/>
  </p:clrMapOvr>
  <p:transition>
    <p:wedg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94841869"/>
      </p:ext>
    </p:extLst>
  </p:cSld>
  <p:clrMapOvr>
    <a:masterClrMapping/>
  </p:clrMapOvr>
  <p:transition>
    <p:wedg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2286564"/>
      </p:ext>
    </p:extLst>
  </p:cSld>
  <p:clrMapOvr>
    <a:masterClrMapping/>
  </p:clrMapOvr>
  <p:transition>
    <p:wedg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7670598"/>
      </p:ext>
    </p:extLst>
  </p:cSld>
  <p:clrMapOvr>
    <a:masterClrMapping/>
  </p:clrMapOvr>
  <p:transition>
    <p:wedg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61425359"/>
      </p:ext>
    </p:extLst>
  </p:cSld>
  <p:clrMapOvr>
    <a:masterClrMapping/>
  </p:clrMapOvr>
  <p:transition>
    <p:wedg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0412150"/>
      </p:ext>
    </p:extLst>
  </p:cSld>
  <p:clrMapOvr>
    <a:masterClrMapping/>
  </p:clrMapOvr>
  <p:transition>
    <p:wedg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28138643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18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10/31/2020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88539"/>
      </p:ext>
    </p:extLst>
  </p:cSld>
  <p:clrMapOvr>
    <a:masterClrMapping/>
  </p:clrMapOvr>
  <p:transition>
    <p:wedg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4" y="159783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170796"/>
      </p:ext>
    </p:extLst>
  </p:cSld>
  <p:clrMapOvr>
    <a:masterClrMapping/>
  </p:clrMapOvr>
  <p:transition>
    <p:wedg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824094"/>
      </p:ext>
    </p:extLst>
  </p:cSld>
  <p:clrMapOvr>
    <a:masterClrMapping/>
  </p:clrMapOvr>
  <p:transition>
    <p:wedg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5934165"/>
      </p:ext>
    </p:extLst>
  </p:cSld>
  <p:clrMapOvr>
    <a:masterClrMapping/>
  </p:clrMapOvr>
  <p:transition>
    <p:wedg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670" indent="-18547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2754144"/>
      </p:ext>
    </p:extLst>
  </p:cSld>
  <p:clrMapOvr>
    <a:masterClrMapping/>
  </p:clrMapOvr>
  <p:transition>
    <p:wedg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402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87807448"/>
      </p:ext>
    </p:extLst>
  </p:cSld>
  <p:clrMapOvr>
    <a:masterClrMapping/>
  </p:clrMapOvr>
  <p:transition>
    <p:wedg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13799392"/>
      </p:ext>
    </p:extLst>
  </p:cSld>
  <p:clrMapOvr>
    <a:masterClrMapping/>
  </p:clrMapOvr>
  <p:transition>
    <p:wedg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785557"/>
      </p:ext>
    </p:extLst>
  </p:cSld>
  <p:clrMapOvr>
    <a:masterClrMapping/>
  </p:clrMapOvr>
  <p:transition>
    <p:wedg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3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3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3229597"/>
      </p:ext>
    </p:extLst>
  </p:cSld>
  <p:clrMapOvr>
    <a:masterClrMapping/>
  </p:clrMapOvr>
  <p:transition>
    <p:wedg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9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69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3394479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1449318"/>
      </p:ext>
    </p:extLst>
  </p:cSld>
  <p:clrMapOvr>
    <a:masterClrMapping/>
  </p:clrMapOvr>
  <p:transition>
    <p:wedg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145504"/>
      </p:ext>
    </p:extLst>
  </p:cSld>
  <p:clrMapOvr>
    <a:masterClrMapping/>
  </p:clrMapOvr>
  <p:transition>
    <p:wedg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133573"/>
      </p:ext>
    </p:extLst>
  </p:cSld>
  <p:clrMapOvr>
    <a:masterClrMapping/>
  </p:clrMapOvr>
  <p:transition>
    <p:wedg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73300"/>
      </p:ext>
    </p:extLst>
  </p:cSld>
  <p:clrMapOvr>
    <a:masterClrMapping/>
  </p:clrMapOvr>
  <p:transition>
    <p:wedg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74750"/>
      </p:ext>
    </p:extLst>
  </p:cSld>
  <p:clrMapOvr>
    <a:masterClrMapping/>
  </p:clrMapOvr>
  <p:transition>
    <p:wedg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24192"/>
      </p:ext>
    </p:extLst>
  </p:cSld>
  <p:clrMapOvr>
    <a:masterClrMapping/>
  </p:clrMapOvr>
  <p:transition>
    <p:wedg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763936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16985413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6747949"/>
      </p:ext>
    </p:extLst>
  </p:cSld>
  <p:clrMapOvr>
    <a:masterClrMapping/>
  </p:clrMapOvr>
  <p:transition>
    <p:wedg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86996186"/>
      </p:ext>
    </p:extLst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179166"/>
      </p:ext>
    </p:extLst>
  </p:cSld>
  <p:clrMapOvr>
    <a:masterClrMapping/>
  </p:clrMapOvr>
  <p:transition>
    <p:wedg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7059296"/>
      </p:ext>
    </p:extLst>
  </p:cSld>
  <p:clrMapOvr>
    <a:masterClrMapping/>
  </p:clrMapOvr>
  <p:transition>
    <p:wedg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2574843"/>
      </p:ext>
    </p:extLst>
  </p:cSld>
  <p:clrMapOvr>
    <a:masterClrMapping/>
  </p:clrMapOvr>
  <p:transition>
    <p:wedg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5716383"/>
      </p:ext>
    </p:extLst>
  </p:cSld>
  <p:clrMapOvr>
    <a:masterClrMapping/>
  </p:clrMapOvr>
  <p:transition>
    <p:wedg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458673"/>
      </p:ext>
    </p:extLst>
  </p:cSld>
  <p:clrMapOvr>
    <a:masterClrMapping/>
  </p:clrMapOvr>
  <p:transition>
    <p:wedg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4504772"/>
      </p:ext>
    </p:extLst>
  </p:cSld>
  <p:clrMapOvr>
    <a:masterClrMapping/>
  </p:clrMapOvr>
  <p:transition>
    <p:wedg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9396871"/>
      </p:ext>
    </p:extLst>
  </p:cSld>
  <p:clrMapOvr>
    <a:masterClrMapping/>
  </p:clrMapOvr>
  <p:transition>
    <p:wedg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30734383"/>
      </p:ext>
    </p:extLst>
  </p:cSld>
  <p:clrMapOvr>
    <a:masterClrMapping/>
  </p:clrMapOvr>
  <p:transition>
    <p:wedg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57626"/>
      </p:ext>
    </p:extLst>
  </p:cSld>
  <p:clrMapOvr>
    <a:masterClrMapping/>
  </p:clrMapOvr>
  <p:transition>
    <p:wedg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2408815"/>
      </p:ext>
    </p:extLst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82234"/>
      </p:ext>
    </p:extLst>
  </p:cSld>
  <p:clrMapOvr>
    <a:masterClrMapping/>
  </p:clrMapOvr>
  <p:transition>
    <p:wedg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3614679"/>
      </p:ext>
    </p:extLst>
  </p:cSld>
  <p:clrMapOvr>
    <a:masterClrMapping/>
  </p:clrMapOvr>
  <p:transition>
    <p:wedg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15543"/>
      </p:ext>
    </p:extLst>
  </p:cSld>
  <p:clrMapOvr>
    <a:masterClrMapping/>
  </p:clrMapOvr>
  <p:transition>
    <p:wedg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6557114"/>
      </p:ext>
    </p:extLst>
  </p:cSld>
  <p:clrMapOvr>
    <a:masterClrMapping/>
  </p:clrMapOvr>
  <p:transition>
    <p:wedg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7397612"/>
      </p:ext>
    </p:extLst>
  </p:cSld>
  <p:clrMapOvr>
    <a:masterClrMapping/>
  </p:clrMapOvr>
  <p:transition>
    <p:wedg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887513"/>
      </p:ext>
    </p:extLst>
  </p:cSld>
  <p:clrMapOvr>
    <a:masterClrMapping/>
  </p:clrMapOvr>
  <p:transition>
    <p:wedg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6897510"/>
      </p:ext>
    </p:extLst>
  </p:cSld>
  <p:clrMapOvr>
    <a:masterClrMapping/>
  </p:clrMapOvr>
  <p:transition>
    <p:wedg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89876042"/>
      </p:ext>
    </p:extLst>
  </p:cSld>
  <p:clrMapOvr>
    <a:masterClrMapping/>
  </p:clrMapOvr>
  <p:transition>
    <p:wedg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14484931"/>
      </p:ext>
    </p:extLst>
  </p:cSld>
  <p:clrMapOvr>
    <a:masterClrMapping/>
  </p:clrMapOvr>
  <p:transition>
    <p:wedg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80806479"/>
      </p:ext>
    </p:extLst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0424777"/>
      </p:ext>
    </p:extLst>
  </p:cSld>
  <p:clrMapOvr>
    <a:masterClrMapping/>
  </p:clrMapOvr>
  <p:transition>
    <p:wedg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30326358"/>
      </p:ext>
    </p:extLst>
  </p:cSld>
  <p:clrMapOvr>
    <a:masterClrMapping/>
  </p:clrMapOvr>
  <p:transition>
    <p:wedg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82300178"/>
      </p:ext>
    </p:extLst>
  </p:cSld>
  <p:clrMapOvr>
    <a:masterClrMapping/>
  </p:clrMapOvr>
  <p:transition>
    <p:wedg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7966313"/>
      </p:ext>
    </p:extLst>
  </p:cSld>
  <p:clrMapOvr>
    <a:masterClrMapping/>
  </p:clrMapOvr>
  <p:transition>
    <p:wedg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2206871"/>
      </p:ext>
    </p:extLst>
  </p:cSld>
  <p:clrMapOvr>
    <a:masterClrMapping/>
  </p:clrMapOvr>
  <p:transition>
    <p:wedg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48728057"/>
      </p:ext>
    </p:extLst>
  </p:cSld>
  <p:clrMapOvr>
    <a:masterClrMapping/>
  </p:clrMapOvr>
  <p:transition>
    <p:wedg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13627731"/>
      </p:ext>
    </p:extLst>
  </p:cSld>
  <p:clrMapOvr>
    <a:masterClrMapping/>
  </p:clrMapOvr>
  <p:transition>
    <p:wedg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930223"/>
      </p:ext>
    </p:extLst>
  </p:cSld>
  <p:clrMapOvr>
    <a:masterClrMapping/>
  </p:clrMapOvr>
  <p:transition>
    <p:wedg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13186777"/>
      </p:ext>
    </p:extLst>
  </p:cSld>
  <p:clrMapOvr>
    <a:masterClrMapping/>
  </p:clrMapOvr>
  <p:transition>
    <p:wedg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37571135"/>
      </p:ext>
    </p:extLst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0873700"/>
      </p:ext>
    </p:extLst>
  </p:cSld>
  <p:clrMapOvr>
    <a:masterClrMapping/>
  </p:clrMapOvr>
  <p:transition>
    <p:wedg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58674683"/>
      </p:ext>
    </p:extLst>
  </p:cSld>
  <p:clrMapOvr>
    <a:masterClrMapping/>
  </p:clrMapOvr>
  <p:transition>
    <p:wedg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893679"/>
      </p:ext>
    </p:extLst>
  </p:cSld>
  <p:clrMapOvr>
    <a:masterClrMapping/>
  </p:clrMapOvr>
  <p:transition>
    <p:wedg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36707545"/>
      </p:ext>
    </p:extLst>
  </p:cSld>
  <p:clrMapOvr>
    <a:masterClrMapping/>
  </p:clrMapOvr>
  <p:transition>
    <p:wedg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61334946"/>
      </p:ext>
    </p:extLst>
  </p:cSld>
  <p:clrMapOvr>
    <a:masterClrMapping/>
  </p:clrMapOvr>
  <p:transition>
    <p:wedg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5549957"/>
      </p:ext>
    </p:extLst>
  </p:cSld>
  <p:clrMapOvr>
    <a:masterClrMapping/>
  </p:clrMapOvr>
  <p:transition>
    <p:wedg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29333709"/>
      </p:ext>
    </p:extLst>
  </p:cSld>
  <p:clrMapOvr>
    <a:masterClrMapping/>
  </p:clrMapOvr>
  <p:transition>
    <p:wedg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79247811"/>
      </p:ext>
    </p:extLst>
  </p:cSld>
  <p:clrMapOvr>
    <a:masterClrMapping/>
  </p:clrMapOvr>
  <p:transition>
    <p:wedg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4" y="159783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3248809"/>
      </p:ext>
    </p:extLst>
  </p:cSld>
  <p:clrMapOvr>
    <a:masterClrMapping/>
  </p:clrMapOvr>
  <p:transition>
    <p:wedg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9136412"/>
      </p:ext>
    </p:extLst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08255673"/>
      </p:ext>
    </p:extLst>
  </p:cSld>
  <p:clrMapOvr>
    <a:masterClrMapping/>
  </p:clrMapOvr>
  <p:transition>
    <p:wedg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670" indent="-18547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8307565"/>
      </p:ext>
    </p:extLst>
  </p:cSld>
  <p:clrMapOvr>
    <a:masterClrMapping/>
  </p:clrMapOvr>
  <p:transition>
    <p:wedg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402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2538192"/>
      </p:ext>
    </p:extLst>
  </p:cSld>
  <p:clrMapOvr>
    <a:masterClrMapping/>
  </p:clrMapOvr>
  <p:transition>
    <p:wedg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3778834"/>
      </p:ext>
    </p:extLst>
  </p:cSld>
  <p:clrMapOvr>
    <a:masterClrMapping/>
  </p:clrMapOvr>
  <p:transition>
    <p:wedg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7508777"/>
      </p:ext>
    </p:extLst>
  </p:cSld>
  <p:clrMapOvr>
    <a:masterClrMapping/>
  </p:clrMapOvr>
  <p:transition>
    <p:wedg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3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3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6915200"/>
      </p:ext>
    </p:extLst>
  </p:cSld>
  <p:clrMapOvr>
    <a:masterClrMapping/>
  </p:clrMapOvr>
  <p:transition>
    <p:wedg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9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69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35115672"/>
      </p:ext>
    </p:extLst>
  </p:cSld>
  <p:clrMapOvr>
    <a:masterClrMapping/>
  </p:clrMapOvr>
  <p:transition>
    <p:wedg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1134926"/>
      </p:ext>
    </p:extLst>
  </p:cSld>
  <p:clrMapOvr>
    <a:masterClrMapping/>
  </p:clrMapOvr>
  <p:transition>
    <p:wedg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88413787"/>
      </p:ext>
    </p:extLst>
  </p:cSld>
  <p:clrMapOvr>
    <a:masterClrMapping/>
  </p:clrMapOvr>
  <p:transition>
    <p:wedg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981660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93301"/>
      </p:ext>
    </p:extLst>
  </p:cSld>
  <p:clrMapOvr>
    <a:masterClrMapping/>
  </p:clrMapOvr>
  <p:transition>
    <p:wedg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92582"/>
      </p:ext>
    </p:extLst>
  </p:cSld>
  <p:clrMapOvr>
    <a:masterClrMapping/>
  </p:clrMapOvr>
  <p:transition>
    <p:wedg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07696"/>
      </p:ext>
    </p:extLst>
  </p:cSld>
  <p:clrMapOvr>
    <a:masterClrMapping/>
  </p:clrMapOvr>
  <p:transition>
    <p:wedg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0515761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4715033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279280"/>
      </p:ext>
    </p:extLst>
  </p:cSld>
  <p:clrMapOvr>
    <a:masterClrMapping/>
  </p:clrMapOvr>
  <p:transition>
    <p:wedg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293124"/>
      </p:ext>
    </p:extLst>
  </p:cSld>
  <p:clrMapOvr>
    <a:masterClrMapping/>
  </p:clrMapOvr>
  <p:transition>
    <p:wedg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996503"/>
      </p:ext>
    </p:extLst>
  </p:cSld>
  <p:clrMapOvr>
    <a:masterClrMapping/>
  </p:clrMapOvr>
  <p:transition>
    <p:wedg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0127409"/>
      </p:ext>
    </p:extLst>
  </p:cSld>
  <p:clrMapOvr>
    <a:masterClrMapping/>
  </p:clrMapOvr>
  <p:transition>
    <p:wedg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5061781"/>
      </p:ext>
    </p:extLst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77355957"/>
      </p:ext>
    </p:extLst>
  </p:cSld>
  <p:clrMapOvr>
    <a:masterClrMapping/>
  </p:clrMapOvr>
  <p:transition>
    <p:wedg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4440447"/>
      </p:ext>
    </p:extLst>
  </p:cSld>
  <p:clrMapOvr>
    <a:masterClrMapping/>
  </p:clrMapOvr>
  <p:transition>
    <p:wedg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5059209"/>
      </p:ext>
    </p:extLst>
  </p:cSld>
  <p:clrMapOvr>
    <a:masterClrMapping/>
  </p:clrMapOvr>
  <p:transition>
    <p:wedg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8638533"/>
      </p:ext>
    </p:extLst>
  </p:cSld>
  <p:clrMapOvr>
    <a:masterClrMapping/>
  </p:clrMapOvr>
  <p:transition>
    <p:wedg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62157442"/>
      </p:ext>
    </p:extLst>
  </p:cSld>
  <p:clrMapOvr>
    <a:masterClrMapping/>
  </p:clrMapOvr>
  <p:transition>
    <p:wedg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03898"/>
      </p:ext>
    </p:extLst>
  </p:cSld>
  <p:clrMapOvr>
    <a:masterClrMapping/>
  </p:clrMapOvr>
  <p:transition>
    <p:wedg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34941082"/>
      </p:ext>
    </p:extLst>
  </p:cSld>
  <p:clrMapOvr>
    <a:masterClrMapping/>
  </p:clrMapOvr>
  <p:transition>
    <p:wedg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90139"/>
      </p:ext>
    </p:extLst>
  </p:cSld>
  <p:clrMapOvr>
    <a:masterClrMapping/>
  </p:clrMapOvr>
  <p:transition>
    <p:wedg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3505034"/>
      </p:ext>
    </p:extLst>
  </p:cSld>
  <p:clrMapOvr>
    <a:masterClrMapping/>
  </p:clrMapOvr>
  <p:transition>
    <p:wedg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13692"/>
      </p:ext>
    </p:extLst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50306225"/>
      </p:ext>
    </p:extLst>
  </p:cSld>
  <p:clrMapOvr>
    <a:masterClrMapping/>
  </p:clrMapOvr>
  <p:transition>
    <p:wedg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3778283"/>
      </p:ext>
    </p:extLst>
  </p:cSld>
  <p:clrMapOvr>
    <a:masterClrMapping/>
  </p:clrMapOvr>
  <p:transition>
    <p:wedg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60427373"/>
      </p:ext>
    </p:extLst>
  </p:cSld>
  <p:clrMapOvr>
    <a:masterClrMapping/>
  </p:clrMapOvr>
  <p:transition>
    <p:wedg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69873537"/>
      </p:ext>
    </p:extLst>
  </p:cSld>
  <p:clrMapOvr>
    <a:masterClrMapping/>
  </p:clrMapOvr>
  <p:transition>
    <p:wedg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533515"/>
      </p:ext>
    </p:extLst>
  </p:cSld>
  <p:clrMapOvr>
    <a:masterClrMapping/>
  </p:clrMapOvr>
  <p:transition>
    <p:wedg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94613041"/>
      </p:ext>
    </p:extLst>
  </p:cSld>
  <p:clrMapOvr>
    <a:masterClrMapping/>
  </p:clrMapOvr>
  <p:transition>
    <p:wedg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93870432"/>
      </p:ext>
    </p:extLst>
  </p:cSld>
  <p:clrMapOvr>
    <a:masterClrMapping/>
  </p:clrMapOvr>
  <p:transition>
    <p:wedg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2467325"/>
      </p:ext>
    </p:extLst>
  </p:cSld>
  <p:clrMapOvr>
    <a:masterClrMapping/>
  </p:clrMapOvr>
  <p:transition>
    <p:wedg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53052"/>
      </p:ext>
    </p:extLst>
  </p:cSld>
  <p:clrMapOvr>
    <a:masterClrMapping/>
  </p:clrMapOvr>
  <p:transition>
    <p:wedg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0040635"/>
      </p:ext>
    </p:extLst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0984252"/>
      </p:ext>
    </p:extLst>
  </p:cSld>
  <p:clrMapOvr>
    <a:masterClrMapping/>
  </p:clrMapOvr>
  <p:transition>
    <p:wedg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187159"/>
      </p:ext>
    </p:extLst>
  </p:cSld>
  <p:clrMapOvr>
    <a:masterClrMapping/>
  </p:clrMapOvr>
  <p:transition>
    <p:wedg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81245312"/>
      </p:ext>
    </p:extLst>
  </p:cSld>
  <p:clrMapOvr>
    <a:masterClrMapping/>
  </p:clrMapOvr>
  <p:transition>
    <p:wedg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75098513"/>
      </p:ext>
    </p:extLst>
  </p:cSld>
  <p:clrMapOvr>
    <a:masterClrMapping/>
  </p:clrMapOvr>
  <p:transition>
    <p:wedg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182489"/>
      </p:ext>
    </p:extLst>
  </p:cSld>
  <p:clrMapOvr>
    <a:masterClrMapping/>
  </p:clrMapOvr>
  <p:transition>
    <p:wedg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05637267"/>
      </p:ext>
    </p:extLst>
  </p:cSld>
  <p:clrMapOvr>
    <a:masterClrMapping/>
  </p:clrMapOvr>
  <p:transition>
    <p:wedg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1779685"/>
      </p:ext>
    </p:extLst>
  </p:cSld>
  <p:clrMapOvr>
    <a:masterClrMapping/>
  </p:clrMapOvr>
  <p:transition>
    <p:wedg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4099633"/>
      </p:ext>
    </p:extLst>
  </p:cSld>
  <p:clrMapOvr>
    <a:masterClrMapping/>
  </p:clrMapOvr>
  <p:transition>
    <p:wedg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4584772"/>
      </p:ext>
    </p:extLst>
  </p:cSld>
  <p:clrMapOvr>
    <a:masterClrMapping/>
  </p:clrMapOvr>
  <p:transition>
    <p:wedg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85895837"/>
      </p:ext>
    </p:extLst>
  </p:cSld>
  <p:clrMapOvr>
    <a:masterClrMapping/>
  </p:clrMapOvr>
  <p:transition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20535949"/>
      </p:ext>
    </p:extLst>
  </p:cSld>
  <p:clrMapOvr>
    <a:masterClrMapping/>
  </p:clrMapOvr>
  <p:transition>
    <p:wedg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666780"/>
      </p:ext>
    </p:extLst>
  </p:cSld>
  <p:clrMapOvr>
    <a:masterClrMapping/>
  </p:clrMapOvr>
  <p:transition>
    <p:wedg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88587721"/>
      </p:ext>
    </p:extLst>
  </p:cSld>
  <p:clrMapOvr>
    <a:masterClrMapping/>
  </p:clrMapOvr>
  <p:transition>
    <p:wedg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3320974"/>
      </p:ext>
    </p:extLst>
  </p:cSld>
  <p:clrMapOvr>
    <a:masterClrMapping/>
  </p:clrMapOvr>
  <p:transition>
    <p:wedg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02376399"/>
      </p:ext>
    </p:extLst>
  </p:cSld>
  <p:clrMapOvr>
    <a:masterClrMapping/>
  </p:clrMapOvr>
  <p:transition>
    <p:wedg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3000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000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15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00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00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3000"/>
              <a:t>10/31/2020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00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3000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305329"/>
      </p:ext>
    </p:extLst>
  </p:cSld>
  <p:clrMapOvr>
    <a:masterClrMapping/>
  </p:clrMapOvr>
  <p:transition>
    <p:wedg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41" y="1597860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52231979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41" y="1597860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41962101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613733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41" y="1597860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274887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75000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41" y="1597860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3591823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736076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41" y="1597860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8417302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921515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8615796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4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77688283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347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0634" indent="-17063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5508" indent="-18487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1921" indent="-17063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2562" indent="-17063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206995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41" y="1089314"/>
            <a:ext cx="7772401" cy="3470673"/>
          </a:xfrm>
        </p:spPr>
        <p:txBody>
          <a:bodyPr numCol="2" spcCol="43347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0634" indent="-17063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1289" indent="-17063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1921" indent="-17063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2562" indent="-17063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4157011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475645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5431564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410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5038" indent="0">
              <a:buNone/>
              <a:defRPr sz="2100" b="1"/>
            </a:lvl2pPr>
            <a:lvl3pPr marL="910082" indent="0">
              <a:buNone/>
              <a:defRPr sz="1700" b="1"/>
            </a:lvl3pPr>
            <a:lvl4pPr marL="1365131" indent="0">
              <a:buNone/>
              <a:defRPr sz="1600" b="1"/>
            </a:lvl4pPr>
            <a:lvl5pPr marL="1820167" indent="0">
              <a:buNone/>
              <a:defRPr sz="1600" b="1"/>
            </a:lvl5pPr>
            <a:lvl6pPr marL="2275210" indent="0">
              <a:buNone/>
              <a:defRPr sz="1600" b="1"/>
            </a:lvl6pPr>
            <a:lvl7pPr marL="2730251" indent="0">
              <a:buNone/>
              <a:defRPr sz="1600" b="1"/>
            </a:lvl7pPr>
            <a:lvl8pPr marL="3185287" indent="0">
              <a:buNone/>
              <a:defRPr sz="1600" b="1"/>
            </a:lvl8pPr>
            <a:lvl9pPr marL="364033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410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5038" indent="0">
              <a:buNone/>
              <a:defRPr sz="2100" b="1"/>
            </a:lvl2pPr>
            <a:lvl3pPr marL="910082" indent="0">
              <a:buNone/>
              <a:defRPr sz="1700" b="1"/>
            </a:lvl3pPr>
            <a:lvl4pPr marL="1365131" indent="0">
              <a:buNone/>
              <a:defRPr sz="1600" b="1"/>
            </a:lvl4pPr>
            <a:lvl5pPr marL="1820167" indent="0">
              <a:buNone/>
              <a:defRPr sz="1600" b="1"/>
            </a:lvl5pPr>
            <a:lvl6pPr marL="2275210" indent="0">
              <a:buNone/>
              <a:defRPr sz="1600" b="1"/>
            </a:lvl6pPr>
            <a:lvl7pPr marL="2730251" indent="0">
              <a:buNone/>
              <a:defRPr sz="1600" b="1"/>
            </a:lvl7pPr>
            <a:lvl8pPr marL="3185287" indent="0">
              <a:buNone/>
              <a:defRPr sz="1600" b="1"/>
            </a:lvl8pPr>
            <a:lvl9pPr marL="364033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2908872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724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5038" indent="0">
              <a:buNone/>
              <a:defRPr sz="2100" b="1"/>
            </a:lvl2pPr>
            <a:lvl3pPr marL="910082" indent="0">
              <a:buNone/>
              <a:defRPr sz="1700" b="1"/>
            </a:lvl3pPr>
            <a:lvl4pPr marL="1365131" indent="0">
              <a:buNone/>
              <a:defRPr sz="1600" b="1"/>
            </a:lvl4pPr>
            <a:lvl5pPr marL="1820167" indent="0">
              <a:buNone/>
              <a:defRPr sz="1600" b="1"/>
            </a:lvl5pPr>
            <a:lvl6pPr marL="2275210" indent="0">
              <a:buNone/>
              <a:defRPr sz="1600" b="1"/>
            </a:lvl6pPr>
            <a:lvl7pPr marL="2730251" indent="0">
              <a:buNone/>
              <a:defRPr sz="1600" b="1"/>
            </a:lvl7pPr>
            <a:lvl8pPr marL="3185287" indent="0">
              <a:buNone/>
              <a:defRPr sz="1600" b="1"/>
            </a:lvl8pPr>
            <a:lvl9pPr marL="364033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724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5038" indent="0">
              <a:buNone/>
              <a:defRPr sz="2100" b="1"/>
            </a:lvl2pPr>
            <a:lvl3pPr marL="910082" indent="0">
              <a:buNone/>
              <a:defRPr sz="1700" b="1"/>
            </a:lvl3pPr>
            <a:lvl4pPr marL="1365131" indent="0">
              <a:buNone/>
              <a:defRPr sz="1600" b="1"/>
            </a:lvl4pPr>
            <a:lvl5pPr marL="1820167" indent="0">
              <a:buNone/>
              <a:defRPr sz="1600" b="1"/>
            </a:lvl5pPr>
            <a:lvl6pPr marL="2275210" indent="0">
              <a:buNone/>
              <a:defRPr sz="1600" b="1"/>
            </a:lvl6pPr>
            <a:lvl7pPr marL="2730251" indent="0">
              <a:buNone/>
              <a:defRPr sz="1600" b="1"/>
            </a:lvl7pPr>
            <a:lvl8pPr marL="3185287" indent="0">
              <a:buNone/>
              <a:defRPr sz="1600" b="1"/>
            </a:lvl8pPr>
            <a:lvl9pPr marL="364033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8001399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9954880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70105062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326615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72281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1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1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1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41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1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11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11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11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11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11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8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35087" y="342218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63316" y="342218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91544" y="342218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8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15628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85710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38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187080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89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89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89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6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6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6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9061119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89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89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89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6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6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6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8779803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89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89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64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64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619093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89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89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64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64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2746528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6017628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96190748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501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501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501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8386551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501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501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501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74097226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41" y="2291501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91" y="2291501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7052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41" y="2291501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91" y="2291501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381127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15560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7240839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57869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42381813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41" y="3528343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91" y="3528343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08965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41" y="3528343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91" y="3528343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2668617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118768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118768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118768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118768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15061626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118768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118768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118768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118768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75003305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89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89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89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338631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338631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338631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637728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89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89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89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338631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338631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338631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53137628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89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89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41" y="3558493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91" y="3558493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24463165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89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89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41" y="3558493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91" y="3558493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77999147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902235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902235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902235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902235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67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67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67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67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869042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902235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902235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902235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902235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67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67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67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67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22579881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22098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22098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22098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67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67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67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63748599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22098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22098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22098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67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67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67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6917131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41" y="2341961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91" y="2341961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4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9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1918831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41" y="2341961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91" y="2341961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4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9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79054963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7396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2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521" indent="-185395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8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17" indent="-17112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92945677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20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20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20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51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51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51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24105799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20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20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20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51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51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51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66626438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8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8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8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7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7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7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6438702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8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8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8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7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7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7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04304209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71" y="122988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716" y="122988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71" y="291497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716" y="291497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51660668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71" y="122988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716" y="122988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71" y="291497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716" y="291497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42601728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8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8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8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4682140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8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8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8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69060746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7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7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7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7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797402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7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7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7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7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02046703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951610"/>
            <a:ext cx="1764195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610"/>
            <a:ext cx="1764195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61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2581" indent="-112581">
              <a:defRPr sz="1000"/>
            </a:lvl3pPr>
            <a:lvl4pPr marL="299818" indent="-155235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61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2581" indent="-112581">
              <a:defRPr sz="1000"/>
            </a:lvl3pPr>
            <a:lvl4pPr marL="299818" indent="-155235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64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64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0899888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0017"/>
            <a:endParaRPr sz="1700">
              <a:solidFill>
                <a:srgbClr val="FFFFFF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0017"/>
            <a:endParaRPr sz="1700">
              <a:solidFill>
                <a:srgbClr val="FFFFFF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42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017"/>
            <a:endParaRPr sz="170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017"/>
            <a:fld id="{1D8BD707-D9CF-40AE-B4C6-C98DA3205C09}" type="datetimeFigureOut">
              <a:rPr lang="en-US" sz="1700">
                <a:solidFill>
                  <a:srgbClr val="FFFFFF">
                    <a:tint val="75000"/>
                  </a:srgbClr>
                </a:solidFill>
              </a:rPr>
              <a:pPr defTabSz="910017"/>
              <a:t>10/31/2020</a:t>
            </a:fld>
            <a:endParaRPr lang="en-US" sz="170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017"/>
            <a:fld id="{B6F15528-21DE-4FAA-801E-634DDDAF4B2B}" type="slidenum">
              <a:rPr sz="1700">
                <a:solidFill>
                  <a:srgbClr val="FFFFFF">
                    <a:tint val="75000"/>
                  </a:srgbClr>
                </a:solidFill>
              </a:rPr>
              <a:pPr defTabSz="910017"/>
              <a:t>‹#›</a:t>
            </a:fld>
            <a:endParaRPr sz="170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076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2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263" indent="-17112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8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17" indent="-17112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9" y="1597836"/>
            <a:ext cx="7772401" cy="1102519"/>
          </a:xfrm>
        </p:spPr>
        <p:txBody>
          <a:bodyPr>
            <a:normAutofit/>
          </a:bodyPr>
          <a:lstStyle>
            <a:lvl1pPr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8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6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2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08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47987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03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9" y="1089316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12986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252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54697" indent="-132444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6765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020" indent="-12225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92331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9" y="1089316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252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44512" indent="-12225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6765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020" indent="-12225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326560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81748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15377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74230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6"/>
            <a:ext cx="3811588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74230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6"/>
            <a:ext cx="3813174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827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56543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6543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081418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424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97673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26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503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615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839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5076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03789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8819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94525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4725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44915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17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253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95587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399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42279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07033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1317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91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922609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905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95851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2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700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07700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353569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43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43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43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43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328965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43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43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43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43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10475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4822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442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78394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46373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609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609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609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609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20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609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609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609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609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18181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418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26" Type="http://schemas.openxmlformats.org/officeDocument/2006/relationships/slideLayout" Target="../slideLayouts/slideLayout140.xml"/><Relationship Id="rId39" Type="http://schemas.openxmlformats.org/officeDocument/2006/relationships/slideLayout" Target="../slideLayouts/slideLayout153.xml"/><Relationship Id="rId21" Type="http://schemas.openxmlformats.org/officeDocument/2006/relationships/slideLayout" Target="../slideLayouts/slideLayout135.xml"/><Relationship Id="rId34" Type="http://schemas.openxmlformats.org/officeDocument/2006/relationships/slideLayout" Target="../slideLayouts/slideLayout148.xml"/><Relationship Id="rId42" Type="http://schemas.openxmlformats.org/officeDocument/2006/relationships/slideLayout" Target="../slideLayouts/slideLayout156.xml"/><Relationship Id="rId47" Type="http://schemas.openxmlformats.org/officeDocument/2006/relationships/slideLayout" Target="../slideLayouts/slideLayout161.xml"/><Relationship Id="rId50" Type="http://schemas.openxmlformats.org/officeDocument/2006/relationships/slideLayout" Target="../slideLayouts/slideLayout164.xml"/><Relationship Id="rId55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slideLayout" Target="../slideLayouts/slideLayout134.xml"/><Relationship Id="rId29" Type="http://schemas.openxmlformats.org/officeDocument/2006/relationships/slideLayout" Target="../slideLayouts/slideLayout143.xml"/><Relationship Id="rId41" Type="http://schemas.openxmlformats.org/officeDocument/2006/relationships/slideLayout" Target="../slideLayouts/slideLayout155.xml"/><Relationship Id="rId54" Type="http://schemas.openxmlformats.org/officeDocument/2006/relationships/slideLayout" Target="../slideLayouts/slideLayout1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24" Type="http://schemas.openxmlformats.org/officeDocument/2006/relationships/slideLayout" Target="../slideLayouts/slideLayout138.xml"/><Relationship Id="rId32" Type="http://schemas.openxmlformats.org/officeDocument/2006/relationships/slideLayout" Target="../slideLayouts/slideLayout146.xml"/><Relationship Id="rId37" Type="http://schemas.openxmlformats.org/officeDocument/2006/relationships/slideLayout" Target="../slideLayouts/slideLayout151.xml"/><Relationship Id="rId40" Type="http://schemas.openxmlformats.org/officeDocument/2006/relationships/slideLayout" Target="../slideLayouts/slideLayout154.xml"/><Relationship Id="rId45" Type="http://schemas.openxmlformats.org/officeDocument/2006/relationships/slideLayout" Target="../slideLayouts/slideLayout159.xml"/><Relationship Id="rId53" Type="http://schemas.openxmlformats.org/officeDocument/2006/relationships/slideLayout" Target="../slideLayouts/slideLayout167.xml"/><Relationship Id="rId58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23" Type="http://schemas.openxmlformats.org/officeDocument/2006/relationships/slideLayout" Target="../slideLayouts/slideLayout137.xml"/><Relationship Id="rId28" Type="http://schemas.openxmlformats.org/officeDocument/2006/relationships/slideLayout" Target="../slideLayouts/slideLayout142.xml"/><Relationship Id="rId36" Type="http://schemas.openxmlformats.org/officeDocument/2006/relationships/slideLayout" Target="../slideLayouts/slideLayout150.xml"/><Relationship Id="rId49" Type="http://schemas.openxmlformats.org/officeDocument/2006/relationships/slideLayout" Target="../slideLayouts/slideLayout163.xml"/><Relationship Id="rId57" Type="http://schemas.openxmlformats.org/officeDocument/2006/relationships/slideLayout" Target="../slideLayouts/slideLayout1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133.xml"/><Relationship Id="rId31" Type="http://schemas.openxmlformats.org/officeDocument/2006/relationships/slideLayout" Target="../slideLayouts/slideLayout145.xml"/><Relationship Id="rId44" Type="http://schemas.openxmlformats.org/officeDocument/2006/relationships/slideLayout" Target="../slideLayouts/slideLayout158.xml"/><Relationship Id="rId52" Type="http://schemas.openxmlformats.org/officeDocument/2006/relationships/slideLayout" Target="../slideLayouts/slideLayout166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Relationship Id="rId22" Type="http://schemas.openxmlformats.org/officeDocument/2006/relationships/slideLayout" Target="../slideLayouts/slideLayout136.xml"/><Relationship Id="rId27" Type="http://schemas.openxmlformats.org/officeDocument/2006/relationships/slideLayout" Target="../slideLayouts/slideLayout141.xml"/><Relationship Id="rId30" Type="http://schemas.openxmlformats.org/officeDocument/2006/relationships/slideLayout" Target="../slideLayouts/slideLayout144.xml"/><Relationship Id="rId35" Type="http://schemas.openxmlformats.org/officeDocument/2006/relationships/slideLayout" Target="../slideLayouts/slideLayout149.xml"/><Relationship Id="rId43" Type="http://schemas.openxmlformats.org/officeDocument/2006/relationships/slideLayout" Target="../slideLayouts/slideLayout157.xml"/><Relationship Id="rId48" Type="http://schemas.openxmlformats.org/officeDocument/2006/relationships/slideLayout" Target="../slideLayouts/slideLayout162.xml"/><Relationship Id="rId56" Type="http://schemas.openxmlformats.org/officeDocument/2006/relationships/slideLayout" Target="../slideLayouts/slideLayout170.xml"/><Relationship Id="rId8" Type="http://schemas.openxmlformats.org/officeDocument/2006/relationships/slideLayout" Target="../slideLayouts/slideLayout122.xml"/><Relationship Id="rId51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5" Type="http://schemas.openxmlformats.org/officeDocument/2006/relationships/slideLayout" Target="../slideLayouts/slideLayout139.xml"/><Relationship Id="rId33" Type="http://schemas.openxmlformats.org/officeDocument/2006/relationships/slideLayout" Target="../slideLayouts/slideLayout147.xml"/><Relationship Id="rId38" Type="http://schemas.openxmlformats.org/officeDocument/2006/relationships/slideLayout" Target="../slideLayouts/slideLayout152.xml"/><Relationship Id="rId46" Type="http://schemas.openxmlformats.org/officeDocument/2006/relationships/slideLayout" Target="../slideLayouts/slideLayout16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5.xml"/><Relationship Id="rId18" Type="http://schemas.openxmlformats.org/officeDocument/2006/relationships/slideLayout" Target="../slideLayouts/slideLayout190.xml"/><Relationship Id="rId26" Type="http://schemas.openxmlformats.org/officeDocument/2006/relationships/slideLayout" Target="../slideLayouts/slideLayout198.xml"/><Relationship Id="rId39" Type="http://schemas.openxmlformats.org/officeDocument/2006/relationships/slideLayout" Target="../slideLayouts/slideLayout211.xml"/><Relationship Id="rId21" Type="http://schemas.openxmlformats.org/officeDocument/2006/relationships/slideLayout" Target="../slideLayouts/slideLayout193.xml"/><Relationship Id="rId34" Type="http://schemas.openxmlformats.org/officeDocument/2006/relationships/slideLayout" Target="../slideLayouts/slideLayout206.xml"/><Relationship Id="rId42" Type="http://schemas.openxmlformats.org/officeDocument/2006/relationships/slideLayout" Target="../slideLayouts/slideLayout214.xml"/><Relationship Id="rId47" Type="http://schemas.openxmlformats.org/officeDocument/2006/relationships/slideLayout" Target="../slideLayouts/slideLayout219.xml"/><Relationship Id="rId50" Type="http://schemas.openxmlformats.org/officeDocument/2006/relationships/slideLayout" Target="../slideLayouts/slideLayout222.xml"/><Relationship Id="rId55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74.xml"/><Relationship Id="rId16" Type="http://schemas.openxmlformats.org/officeDocument/2006/relationships/slideLayout" Target="../slideLayouts/slideLayout188.xml"/><Relationship Id="rId20" Type="http://schemas.openxmlformats.org/officeDocument/2006/relationships/slideLayout" Target="../slideLayouts/slideLayout192.xml"/><Relationship Id="rId29" Type="http://schemas.openxmlformats.org/officeDocument/2006/relationships/slideLayout" Target="../slideLayouts/slideLayout201.xml"/><Relationship Id="rId41" Type="http://schemas.openxmlformats.org/officeDocument/2006/relationships/slideLayout" Target="../slideLayouts/slideLayout213.xml"/><Relationship Id="rId54" Type="http://schemas.openxmlformats.org/officeDocument/2006/relationships/slideLayout" Target="../slideLayouts/slideLayout2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24" Type="http://schemas.openxmlformats.org/officeDocument/2006/relationships/slideLayout" Target="../slideLayouts/slideLayout196.xml"/><Relationship Id="rId32" Type="http://schemas.openxmlformats.org/officeDocument/2006/relationships/slideLayout" Target="../slideLayouts/slideLayout204.xml"/><Relationship Id="rId37" Type="http://schemas.openxmlformats.org/officeDocument/2006/relationships/slideLayout" Target="../slideLayouts/slideLayout209.xml"/><Relationship Id="rId40" Type="http://schemas.openxmlformats.org/officeDocument/2006/relationships/slideLayout" Target="../slideLayouts/slideLayout212.xml"/><Relationship Id="rId45" Type="http://schemas.openxmlformats.org/officeDocument/2006/relationships/slideLayout" Target="../slideLayouts/slideLayout217.xml"/><Relationship Id="rId53" Type="http://schemas.openxmlformats.org/officeDocument/2006/relationships/slideLayout" Target="../slideLayouts/slideLayout225.xml"/><Relationship Id="rId58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177.xml"/><Relationship Id="rId15" Type="http://schemas.openxmlformats.org/officeDocument/2006/relationships/slideLayout" Target="../slideLayouts/slideLayout187.xml"/><Relationship Id="rId23" Type="http://schemas.openxmlformats.org/officeDocument/2006/relationships/slideLayout" Target="../slideLayouts/slideLayout195.xml"/><Relationship Id="rId28" Type="http://schemas.openxmlformats.org/officeDocument/2006/relationships/slideLayout" Target="../slideLayouts/slideLayout200.xml"/><Relationship Id="rId36" Type="http://schemas.openxmlformats.org/officeDocument/2006/relationships/slideLayout" Target="../slideLayouts/slideLayout208.xml"/><Relationship Id="rId49" Type="http://schemas.openxmlformats.org/officeDocument/2006/relationships/slideLayout" Target="../slideLayouts/slideLayout221.xml"/><Relationship Id="rId57" Type="http://schemas.openxmlformats.org/officeDocument/2006/relationships/slideLayout" Target="../slideLayouts/slideLayout2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2.xml"/><Relationship Id="rId19" Type="http://schemas.openxmlformats.org/officeDocument/2006/relationships/slideLayout" Target="../slideLayouts/slideLayout191.xml"/><Relationship Id="rId31" Type="http://schemas.openxmlformats.org/officeDocument/2006/relationships/slideLayout" Target="../slideLayouts/slideLayout203.xml"/><Relationship Id="rId44" Type="http://schemas.openxmlformats.org/officeDocument/2006/relationships/slideLayout" Target="../slideLayouts/slideLayout216.xml"/><Relationship Id="rId52" Type="http://schemas.openxmlformats.org/officeDocument/2006/relationships/slideLayout" Target="../slideLayouts/slideLayout224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slideLayout" Target="../slideLayouts/slideLayout186.xml"/><Relationship Id="rId22" Type="http://schemas.openxmlformats.org/officeDocument/2006/relationships/slideLayout" Target="../slideLayouts/slideLayout194.xml"/><Relationship Id="rId27" Type="http://schemas.openxmlformats.org/officeDocument/2006/relationships/slideLayout" Target="../slideLayouts/slideLayout199.xml"/><Relationship Id="rId30" Type="http://schemas.openxmlformats.org/officeDocument/2006/relationships/slideLayout" Target="../slideLayouts/slideLayout202.xml"/><Relationship Id="rId35" Type="http://schemas.openxmlformats.org/officeDocument/2006/relationships/slideLayout" Target="../slideLayouts/slideLayout207.xml"/><Relationship Id="rId43" Type="http://schemas.openxmlformats.org/officeDocument/2006/relationships/slideLayout" Target="../slideLayouts/slideLayout215.xml"/><Relationship Id="rId48" Type="http://schemas.openxmlformats.org/officeDocument/2006/relationships/slideLayout" Target="../slideLayouts/slideLayout220.xml"/><Relationship Id="rId56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180.xml"/><Relationship Id="rId51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4.xml"/><Relationship Id="rId17" Type="http://schemas.openxmlformats.org/officeDocument/2006/relationships/slideLayout" Target="../slideLayouts/slideLayout189.xml"/><Relationship Id="rId25" Type="http://schemas.openxmlformats.org/officeDocument/2006/relationships/slideLayout" Target="../slideLayouts/slideLayout197.xml"/><Relationship Id="rId33" Type="http://schemas.openxmlformats.org/officeDocument/2006/relationships/slideLayout" Target="../slideLayouts/slideLayout205.xml"/><Relationship Id="rId38" Type="http://schemas.openxmlformats.org/officeDocument/2006/relationships/slideLayout" Target="../slideLayouts/slideLayout210.xml"/><Relationship Id="rId46" Type="http://schemas.openxmlformats.org/officeDocument/2006/relationships/slideLayout" Target="../slideLayouts/slideLayout21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3.xml"/><Relationship Id="rId18" Type="http://schemas.openxmlformats.org/officeDocument/2006/relationships/slideLayout" Target="../slideLayouts/slideLayout248.xml"/><Relationship Id="rId26" Type="http://schemas.openxmlformats.org/officeDocument/2006/relationships/slideLayout" Target="../slideLayouts/slideLayout256.xml"/><Relationship Id="rId39" Type="http://schemas.openxmlformats.org/officeDocument/2006/relationships/slideLayout" Target="../slideLayouts/slideLayout269.xml"/><Relationship Id="rId21" Type="http://schemas.openxmlformats.org/officeDocument/2006/relationships/slideLayout" Target="../slideLayouts/slideLayout251.xml"/><Relationship Id="rId34" Type="http://schemas.openxmlformats.org/officeDocument/2006/relationships/slideLayout" Target="../slideLayouts/slideLayout264.xml"/><Relationship Id="rId42" Type="http://schemas.openxmlformats.org/officeDocument/2006/relationships/slideLayout" Target="../slideLayouts/slideLayout272.xml"/><Relationship Id="rId47" Type="http://schemas.openxmlformats.org/officeDocument/2006/relationships/slideLayout" Target="../slideLayouts/slideLayout277.xml"/><Relationship Id="rId50" Type="http://schemas.openxmlformats.org/officeDocument/2006/relationships/slideLayout" Target="../slideLayouts/slideLayout280.xml"/><Relationship Id="rId55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32.xml"/><Relationship Id="rId16" Type="http://schemas.openxmlformats.org/officeDocument/2006/relationships/slideLayout" Target="../slideLayouts/slideLayout246.xml"/><Relationship Id="rId20" Type="http://schemas.openxmlformats.org/officeDocument/2006/relationships/slideLayout" Target="../slideLayouts/slideLayout250.xml"/><Relationship Id="rId29" Type="http://schemas.openxmlformats.org/officeDocument/2006/relationships/slideLayout" Target="../slideLayouts/slideLayout259.xml"/><Relationship Id="rId41" Type="http://schemas.openxmlformats.org/officeDocument/2006/relationships/slideLayout" Target="../slideLayouts/slideLayout271.xml"/><Relationship Id="rId54" Type="http://schemas.openxmlformats.org/officeDocument/2006/relationships/slideLayout" Target="../slideLayouts/slideLayout284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24" Type="http://schemas.openxmlformats.org/officeDocument/2006/relationships/slideLayout" Target="../slideLayouts/slideLayout254.xml"/><Relationship Id="rId32" Type="http://schemas.openxmlformats.org/officeDocument/2006/relationships/slideLayout" Target="../slideLayouts/slideLayout262.xml"/><Relationship Id="rId37" Type="http://schemas.openxmlformats.org/officeDocument/2006/relationships/slideLayout" Target="../slideLayouts/slideLayout267.xml"/><Relationship Id="rId40" Type="http://schemas.openxmlformats.org/officeDocument/2006/relationships/slideLayout" Target="../slideLayouts/slideLayout270.xml"/><Relationship Id="rId45" Type="http://schemas.openxmlformats.org/officeDocument/2006/relationships/slideLayout" Target="../slideLayouts/slideLayout275.xml"/><Relationship Id="rId53" Type="http://schemas.openxmlformats.org/officeDocument/2006/relationships/slideLayout" Target="../slideLayouts/slideLayout283.xml"/><Relationship Id="rId58" Type="http://schemas.openxmlformats.org/officeDocument/2006/relationships/theme" Target="../theme/theme5.xml"/><Relationship Id="rId5" Type="http://schemas.openxmlformats.org/officeDocument/2006/relationships/slideLayout" Target="../slideLayouts/slideLayout235.xml"/><Relationship Id="rId15" Type="http://schemas.openxmlformats.org/officeDocument/2006/relationships/slideLayout" Target="../slideLayouts/slideLayout245.xml"/><Relationship Id="rId23" Type="http://schemas.openxmlformats.org/officeDocument/2006/relationships/slideLayout" Target="../slideLayouts/slideLayout253.xml"/><Relationship Id="rId28" Type="http://schemas.openxmlformats.org/officeDocument/2006/relationships/slideLayout" Target="../slideLayouts/slideLayout258.xml"/><Relationship Id="rId36" Type="http://schemas.openxmlformats.org/officeDocument/2006/relationships/slideLayout" Target="../slideLayouts/slideLayout266.xml"/><Relationship Id="rId49" Type="http://schemas.openxmlformats.org/officeDocument/2006/relationships/slideLayout" Target="../slideLayouts/slideLayout279.xml"/><Relationship Id="rId57" Type="http://schemas.openxmlformats.org/officeDocument/2006/relationships/slideLayout" Target="../slideLayouts/slideLayout28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240.xml"/><Relationship Id="rId19" Type="http://schemas.openxmlformats.org/officeDocument/2006/relationships/slideLayout" Target="../slideLayouts/slideLayout249.xml"/><Relationship Id="rId31" Type="http://schemas.openxmlformats.org/officeDocument/2006/relationships/slideLayout" Target="../slideLayouts/slideLayout261.xml"/><Relationship Id="rId44" Type="http://schemas.openxmlformats.org/officeDocument/2006/relationships/slideLayout" Target="../slideLayouts/slideLayout274.xml"/><Relationship Id="rId52" Type="http://schemas.openxmlformats.org/officeDocument/2006/relationships/slideLayout" Target="../slideLayouts/slideLayout28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Relationship Id="rId14" Type="http://schemas.openxmlformats.org/officeDocument/2006/relationships/slideLayout" Target="../slideLayouts/slideLayout244.xml"/><Relationship Id="rId22" Type="http://schemas.openxmlformats.org/officeDocument/2006/relationships/slideLayout" Target="../slideLayouts/slideLayout252.xml"/><Relationship Id="rId27" Type="http://schemas.openxmlformats.org/officeDocument/2006/relationships/slideLayout" Target="../slideLayouts/slideLayout257.xml"/><Relationship Id="rId30" Type="http://schemas.openxmlformats.org/officeDocument/2006/relationships/slideLayout" Target="../slideLayouts/slideLayout260.xml"/><Relationship Id="rId35" Type="http://schemas.openxmlformats.org/officeDocument/2006/relationships/slideLayout" Target="../slideLayouts/slideLayout265.xml"/><Relationship Id="rId43" Type="http://schemas.openxmlformats.org/officeDocument/2006/relationships/slideLayout" Target="../slideLayouts/slideLayout273.xml"/><Relationship Id="rId48" Type="http://schemas.openxmlformats.org/officeDocument/2006/relationships/slideLayout" Target="../slideLayouts/slideLayout278.xml"/><Relationship Id="rId56" Type="http://schemas.openxmlformats.org/officeDocument/2006/relationships/slideLayout" Target="../slideLayouts/slideLayout286.xml"/><Relationship Id="rId8" Type="http://schemas.openxmlformats.org/officeDocument/2006/relationships/slideLayout" Target="../slideLayouts/slideLayout238.xml"/><Relationship Id="rId51" Type="http://schemas.openxmlformats.org/officeDocument/2006/relationships/slideLayout" Target="../slideLayouts/slideLayout281.xml"/><Relationship Id="rId3" Type="http://schemas.openxmlformats.org/officeDocument/2006/relationships/slideLayout" Target="../slideLayouts/slideLayout233.xml"/><Relationship Id="rId12" Type="http://schemas.openxmlformats.org/officeDocument/2006/relationships/slideLayout" Target="../slideLayouts/slideLayout242.xml"/><Relationship Id="rId17" Type="http://schemas.openxmlformats.org/officeDocument/2006/relationships/slideLayout" Target="../slideLayouts/slideLayout247.xml"/><Relationship Id="rId25" Type="http://schemas.openxmlformats.org/officeDocument/2006/relationships/slideLayout" Target="../slideLayouts/slideLayout255.xml"/><Relationship Id="rId33" Type="http://schemas.openxmlformats.org/officeDocument/2006/relationships/slideLayout" Target="../slideLayouts/slideLayout263.xml"/><Relationship Id="rId38" Type="http://schemas.openxmlformats.org/officeDocument/2006/relationships/slideLayout" Target="../slideLayouts/slideLayout268.xml"/><Relationship Id="rId46" Type="http://schemas.openxmlformats.org/officeDocument/2006/relationships/slideLayout" Target="../slideLayouts/slideLayout276.xml"/><Relationship Id="rId59" Type="http://schemas.openxmlformats.org/officeDocument/2006/relationships/hyperlink" Target="https://www.facebook.com/" TargetMode="Externa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0.xml"/><Relationship Id="rId18" Type="http://schemas.openxmlformats.org/officeDocument/2006/relationships/slideLayout" Target="../slideLayouts/slideLayout305.xml"/><Relationship Id="rId26" Type="http://schemas.openxmlformats.org/officeDocument/2006/relationships/slideLayout" Target="../slideLayouts/slideLayout313.xml"/><Relationship Id="rId39" Type="http://schemas.openxmlformats.org/officeDocument/2006/relationships/slideLayout" Target="../slideLayouts/slideLayout326.xml"/><Relationship Id="rId21" Type="http://schemas.openxmlformats.org/officeDocument/2006/relationships/slideLayout" Target="../slideLayouts/slideLayout308.xml"/><Relationship Id="rId34" Type="http://schemas.openxmlformats.org/officeDocument/2006/relationships/slideLayout" Target="../slideLayouts/slideLayout321.xml"/><Relationship Id="rId42" Type="http://schemas.openxmlformats.org/officeDocument/2006/relationships/slideLayout" Target="../slideLayouts/slideLayout329.xml"/><Relationship Id="rId47" Type="http://schemas.openxmlformats.org/officeDocument/2006/relationships/slideLayout" Target="../slideLayouts/slideLayout334.xml"/><Relationship Id="rId50" Type="http://schemas.openxmlformats.org/officeDocument/2006/relationships/slideLayout" Target="../slideLayouts/slideLayout337.xml"/><Relationship Id="rId55" Type="http://schemas.openxmlformats.org/officeDocument/2006/relationships/slideLayout" Target="../slideLayouts/slideLayout342.xml"/><Relationship Id="rId7" Type="http://schemas.openxmlformats.org/officeDocument/2006/relationships/slideLayout" Target="../slideLayouts/slideLayout294.xml"/><Relationship Id="rId2" Type="http://schemas.openxmlformats.org/officeDocument/2006/relationships/slideLayout" Target="../slideLayouts/slideLayout289.xml"/><Relationship Id="rId16" Type="http://schemas.openxmlformats.org/officeDocument/2006/relationships/slideLayout" Target="../slideLayouts/slideLayout303.xml"/><Relationship Id="rId20" Type="http://schemas.openxmlformats.org/officeDocument/2006/relationships/slideLayout" Target="../slideLayouts/slideLayout307.xml"/><Relationship Id="rId29" Type="http://schemas.openxmlformats.org/officeDocument/2006/relationships/slideLayout" Target="../slideLayouts/slideLayout316.xml"/><Relationship Id="rId41" Type="http://schemas.openxmlformats.org/officeDocument/2006/relationships/slideLayout" Target="../slideLayouts/slideLayout328.xml"/><Relationship Id="rId54" Type="http://schemas.openxmlformats.org/officeDocument/2006/relationships/slideLayout" Target="../slideLayouts/slideLayout34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24" Type="http://schemas.openxmlformats.org/officeDocument/2006/relationships/slideLayout" Target="../slideLayouts/slideLayout311.xml"/><Relationship Id="rId32" Type="http://schemas.openxmlformats.org/officeDocument/2006/relationships/slideLayout" Target="../slideLayouts/slideLayout319.xml"/><Relationship Id="rId37" Type="http://schemas.openxmlformats.org/officeDocument/2006/relationships/slideLayout" Target="../slideLayouts/slideLayout324.xml"/><Relationship Id="rId40" Type="http://schemas.openxmlformats.org/officeDocument/2006/relationships/slideLayout" Target="../slideLayouts/slideLayout327.xml"/><Relationship Id="rId45" Type="http://schemas.openxmlformats.org/officeDocument/2006/relationships/slideLayout" Target="../slideLayouts/slideLayout332.xml"/><Relationship Id="rId53" Type="http://schemas.openxmlformats.org/officeDocument/2006/relationships/slideLayout" Target="../slideLayouts/slideLayout340.xml"/><Relationship Id="rId58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292.xml"/><Relationship Id="rId15" Type="http://schemas.openxmlformats.org/officeDocument/2006/relationships/slideLayout" Target="../slideLayouts/slideLayout302.xml"/><Relationship Id="rId23" Type="http://schemas.openxmlformats.org/officeDocument/2006/relationships/slideLayout" Target="../slideLayouts/slideLayout310.xml"/><Relationship Id="rId28" Type="http://schemas.openxmlformats.org/officeDocument/2006/relationships/slideLayout" Target="../slideLayouts/slideLayout315.xml"/><Relationship Id="rId36" Type="http://schemas.openxmlformats.org/officeDocument/2006/relationships/slideLayout" Target="../slideLayouts/slideLayout323.xml"/><Relationship Id="rId49" Type="http://schemas.openxmlformats.org/officeDocument/2006/relationships/slideLayout" Target="../slideLayouts/slideLayout336.xml"/><Relationship Id="rId57" Type="http://schemas.openxmlformats.org/officeDocument/2006/relationships/slideLayout" Target="../slideLayouts/slideLayout34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97.xml"/><Relationship Id="rId19" Type="http://schemas.openxmlformats.org/officeDocument/2006/relationships/slideLayout" Target="../slideLayouts/slideLayout306.xml"/><Relationship Id="rId31" Type="http://schemas.openxmlformats.org/officeDocument/2006/relationships/slideLayout" Target="../slideLayouts/slideLayout318.xml"/><Relationship Id="rId44" Type="http://schemas.openxmlformats.org/officeDocument/2006/relationships/slideLayout" Target="../slideLayouts/slideLayout331.xml"/><Relationship Id="rId52" Type="http://schemas.openxmlformats.org/officeDocument/2006/relationships/slideLayout" Target="../slideLayouts/slideLayout339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Relationship Id="rId14" Type="http://schemas.openxmlformats.org/officeDocument/2006/relationships/slideLayout" Target="../slideLayouts/slideLayout301.xml"/><Relationship Id="rId22" Type="http://schemas.openxmlformats.org/officeDocument/2006/relationships/slideLayout" Target="../slideLayouts/slideLayout309.xml"/><Relationship Id="rId27" Type="http://schemas.openxmlformats.org/officeDocument/2006/relationships/slideLayout" Target="../slideLayouts/slideLayout314.xml"/><Relationship Id="rId30" Type="http://schemas.openxmlformats.org/officeDocument/2006/relationships/slideLayout" Target="../slideLayouts/slideLayout317.xml"/><Relationship Id="rId35" Type="http://schemas.openxmlformats.org/officeDocument/2006/relationships/slideLayout" Target="../slideLayouts/slideLayout322.xml"/><Relationship Id="rId43" Type="http://schemas.openxmlformats.org/officeDocument/2006/relationships/slideLayout" Target="../slideLayouts/slideLayout330.xml"/><Relationship Id="rId48" Type="http://schemas.openxmlformats.org/officeDocument/2006/relationships/slideLayout" Target="../slideLayouts/slideLayout335.xml"/><Relationship Id="rId56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295.xml"/><Relationship Id="rId51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290.xml"/><Relationship Id="rId12" Type="http://schemas.openxmlformats.org/officeDocument/2006/relationships/slideLayout" Target="../slideLayouts/slideLayout299.xml"/><Relationship Id="rId17" Type="http://schemas.openxmlformats.org/officeDocument/2006/relationships/slideLayout" Target="../slideLayouts/slideLayout304.xml"/><Relationship Id="rId25" Type="http://schemas.openxmlformats.org/officeDocument/2006/relationships/slideLayout" Target="../slideLayouts/slideLayout312.xml"/><Relationship Id="rId33" Type="http://schemas.openxmlformats.org/officeDocument/2006/relationships/slideLayout" Target="../slideLayouts/slideLayout320.xml"/><Relationship Id="rId38" Type="http://schemas.openxmlformats.org/officeDocument/2006/relationships/slideLayout" Target="../slideLayouts/slideLayout325.xml"/><Relationship Id="rId46" Type="http://schemas.openxmlformats.org/officeDocument/2006/relationships/slideLayout" Target="../slideLayouts/slideLayout333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8.xml"/><Relationship Id="rId18" Type="http://schemas.openxmlformats.org/officeDocument/2006/relationships/slideLayout" Target="../slideLayouts/slideLayout363.xml"/><Relationship Id="rId26" Type="http://schemas.openxmlformats.org/officeDocument/2006/relationships/slideLayout" Target="../slideLayouts/slideLayout371.xml"/><Relationship Id="rId39" Type="http://schemas.openxmlformats.org/officeDocument/2006/relationships/slideLayout" Target="../slideLayouts/slideLayout384.xml"/><Relationship Id="rId21" Type="http://schemas.openxmlformats.org/officeDocument/2006/relationships/slideLayout" Target="../slideLayouts/slideLayout366.xml"/><Relationship Id="rId34" Type="http://schemas.openxmlformats.org/officeDocument/2006/relationships/slideLayout" Target="../slideLayouts/slideLayout379.xml"/><Relationship Id="rId42" Type="http://schemas.openxmlformats.org/officeDocument/2006/relationships/slideLayout" Target="../slideLayouts/slideLayout387.xml"/><Relationship Id="rId47" Type="http://schemas.openxmlformats.org/officeDocument/2006/relationships/slideLayout" Target="../slideLayouts/slideLayout392.xml"/><Relationship Id="rId50" Type="http://schemas.openxmlformats.org/officeDocument/2006/relationships/slideLayout" Target="../slideLayouts/slideLayout395.xml"/><Relationship Id="rId55" Type="http://schemas.openxmlformats.org/officeDocument/2006/relationships/slideLayout" Target="../slideLayouts/slideLayout400.xml"/><Relationship Id="rId63" Type="http://schemas.openxmlformats.org/officeDocument/2006/relationships/slideLayout" Target="../slideLayouts/slideLayout408.xml"/><Relationship Id="rId68" Type="http://schemas.openxmlformats.org/officeDocument/2006/relationships/theme" Target="../theme/theme7.xml"/><Relationship Id="rId7" Type="http://schemas.openxmlformats.org/officeDocument/2006/relationships/slideLayout" Target="../slideLayouts/slideLayout352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347.xml"/><Relationship Id="rId16" Type="http://schemas.openxmlformats.org/officeDocument/2006/relationships/slideLayout" Target="../slideLayouts/slideLayout361.xml"/><Relationship Id="rId29" Type="http://schemas.openxmlformats.org/officeDocument/2006/relationships/slideLayout" Target="../slideLayouts/slideLayout374.xml"/><Relationship Id="rId1" Type="http://schemas.openxmlformats.org/officeDocument/2006/relationships/slideLayout" Target="../slideLayouts/slideLayout346.xml"/><Relationship Id="rId6" Type="http://schemas.openxmlformats.org/officeDocument/2006/relationships/slideLayout" Target="../slideLayouts/slideLayout351.xml"/><Relationship Id="rId11" Type="http://schemas.openxmlformats.org/officeDocument/2006/relationships/slideLayout" Target="../slideLayouts/slideLayout356.xml"/><Relationship Id="rId24" Type="http://schemas.openxmlformats.org/officeDocument/2006/relationships/slideLayout" Target="../slideLayouts/slideLayout369.xml"/><Relationship Id="rId32" Type="http://schemas.openxmlformats.org/officeDocument/2006/relationships/slideLayout" Target="../slideLayouts/slideLayout377.xml"/><Relationship Id="rId37" Type="http://schemas.openxmlformats.org/officeDocument/2006/relationships/slideLayout" Target="../slideLayouts/slideLayout382.xml"/><Relationship Id="rId40" Type="http://schemas.openxmlformats.org/officeDocument/2006/relationships/slideLayout" Target="../slideLayouts/slideLayout385.xml"/><Relationship Id="rId45" Type="http://schemas.openxmlformats.org/officeDocument/2006/relationships/slideLayout" Target="../slideLayouts/slideLayout390.xml"/><Relationship Id="rId53" Type="http://schemas.openxmlformats.org/officeDocument/2006/relationships/slideLayout" Target="../slideLayouts/slideLayout398.xml"/><Relationship Id="rId58" Type="http://schemas.openxmlformats.org/officeDocument/2006/relationships/slideLayout" Target="../slideLayouts/slideLayout403.xml"/><Relationship Id="rId66" Type="http://schemas.openxmlformats.org/officeDocument/2006/relationships/slideLayout" Target="../slideLayouts/slideLayout411.xml"/><Relationship Id="rId5" Type="http://schemas.openxmlformats.org/officeDocument/2006/relationships/slideLayout" Target="../slideLayouts/slideLayout350.xml"/><Relationship Id="rId15" Type="http://schemas.openxmlformats.org/officeDocument/2006/relationships/slideLayout" Target="../slideLayouts/slideLayout360.xml"/><Relationship Id="rId23" Type="http://schemas.openxmlformats.org/officeDocument/2006/relationships/slideLayout" Target="../slideLayouts/slideLayout368.xml"/><Relationship Id="rId28" Type="http://schemas.openxmlformats.org/officeDocument/2006/relationships/slideLayout" Target="../slideLayouts/slideLayout373.xml"/><Relationship Id="rId36" Type="http://schemas.openxmlformats.org/officeDocument/2006/relationships/slideLayout" Target="../slideLayouts/slideLayout381.xml"/><Relationship Id="rId49" Type="http://schemas.openxmlformats.org/officeDocument/2006/relationships/slideLayout" Target="../slideLayouts/slideLayout394.xml"/><Relationship Id="rId57" Type="http://schemas.openxmlformats.org/officeDocument/2006/relationships/slideLayout" Target="../slideLayouts/slideLayout402.xml"/><Relationship Id="rId61" Type="http://schemas.openxmlformats.org/officeDocument/2006/relationships/slideLayout" Target="../slideLayouts/slideLayout406.xml"/><Relationship Id="rId10" Type="http://schemas.openxmlformats.org/officeDocument/2006/relationships/slideLayout" Target="../slideLayouts/slideLayout355.xml"/><Relationship Id="rId19" Type="http://schemas.openxmlformats.org/officeDocument/2006/relationships/slideLayout" Target="../slideLayouts/slideLayout364.xml"/><Relationship Id="rId31" Type="http://schemas.openxmlformats.org/officeDocument/2006/relationships/slideLayout" Target="../slideLayouts/slideLayout376.xml"/><Relationship Id="rId44" Type="http://schemas.openxmlformats.org/officeDocument/2006/relationships/slideLayout" Target="../slideLayouts/slideLayout389.xml"/><Relationship Id="rId52" Type="http://schemas.openxmlformats.org/officeDocument/2006/relationships/slideLayout" Target="../slideLayouts/slideLayout397.xml"/><Relationship Id="rId60" Type="http://schemas.openxmlformats.org/officeDocument/2006/relationships/slideLayout" Target="../slideLayouts/slideLayout405.xml"/><Relationship Id="rId65" Type="http://schemas.openxmlformats.org/officeDocument/2006/relationships/slideLayout" Target="../slideLayouts/slideLayout410.xml"/><Relationship Id="rId4" Type="http://schemas.openxmlformats.org/officeDocument/2006/relationships/slideLayout" Target="../slideLayouts/slideLayout349.xml"/><Relationship Id="rId9" Type="http://schemas.openxmlformats.org/officeDocument/2006/relationships/slideLayout" Target="../slideLayouts/slideLayout354.xml"/><Relationship Id="rId14" Type="http://schemas.openxmlformats.org/officeDocument/2006/relationships/slideLayout" Target="../slideLayouts/slideLayout359.xml"/><Relationship Id="rId22" Type="http://schemas.openxmlformats.org/officeDocument/2006/relationships/slideLayout" Target="../slideLayouts/slideLayout367.xml"/><Relationship Id="rId27" Type="http://schemas.openxmlformats.org/officeDocument/2006/relationships/slideLayout" Target="../slideLayouts/slideLayout372.xml"/><Relationship Id="rId30" Type="http://schemas.openxmlformats.org/officeDocument/2006/relationships/slideLayout" Target="../slideLayouts/slideLayout375.xml"/><Relationship Id="rId35" Type="http://schemas.openxmlformats.org/officeDocument/2006/relationships/slideLayout" Target="../slideLayouts/slideLayout380.xml"/><Relationship Id="rId43" Type="http://schemas.openxmlformats.org/officeDocument/2006/relationships/slideLayout" Target="../slideLayouts/slideLayout388.xml"/><Relationship Id="rId48" Type="http://schemas.openxmlformats.org/officeDocument/2006/relationships/slideLayout" Target="../slideLayouts/slideLayout393.xml"/><Relationship Id="rId56" Type="http://schemas.openxmlformats.org/officeDocument/2006/relationships/slideLayout" Target="../slideLayouts/slideLayout401.xml"/><Relationship Id="rId64" Type="http://schemas.openxmlformats.org/officeDocument/2006/relationships/slideLayout" Target="../slideLayouts/slideLayout409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353.xml"/><Relationship Id="rId51" Type="http://schemas.openxmlformats.org/officeDocument/2006/relationships/slideLayout" Target="../slideLayouts/slideLayout396.xml"/><Relationship Id="rId3" Type="http://schemas.openxmlformats.org/officeDocument/2006/relationships/slideLayout" Target="../slideLayouts/slideLayout348.xml"/><Relationship Id="rId12" Type="http://schemas.openxmlformats.org/officeDocument/2006/relationships/slideLayout" Target="../slideLayouts/slideLayout357.xml"/><Relationship Id="rId17" Type="http://schemas.openxmlformats.org/officeDocument/2006/relationships/slideLayout" Target="../slideLayouts/slideLayout362.xml"/><Relationship Id="rId25" Type="http://schemas.openxmlformats.org/officeDocument/2006/relationships/slideLayout" Target="../slideLayouts/slideLayout370.xml"/><Relationship Id="rId33" Type="http://schemas.openxmlformats.org/officeDocument/2006/relationships/slideLayout" Target="../slideLayouts/slideLayout378.xml"/><Relationship Id="rId38" Type="http://schemas.openxmlformats.org/officeDocument/2006/relationships/slideLayout" Target="../slideLayouts/slideLayout383.xml"/><Relationship Id="rId46" Type="http://schemas.openxmlformats.org/officeDocument/2006/relationships/slideLayout" Target="../slideLayouts/slideLayout391.xml"/><Relationship Id="rId59" Type="http://schemas.openxmlformats.org/officeDocument/2006/relationships/slideLayout" Target="../slideLayouts/slideLayout404.xml"/><Relationship Id="rId67" Type="http://schemas.openxmlformats.org/officeDocument/2006/relationships/slideLayout" Target="../slideLayouts/slideLayout412.xml"/><Relationship Id="rId20" Type="http://schemas.openxmlformats.org/officeDocument/2006/relationships/slideLayout" Target="../slideLayouts/slideLayout365.xml"/><Relationship Id="rId41" Type="http://schemas.openxmlformats.org/officeDocument/2006/relationships/slideLayout" Target="../slideLayouts/slideLayout386.xml"/><Relationship Id="rId54" Type="http://schemas.openxmlformats.org/officeDocument/2006/relationships/slideLayout" Target="../slideLayouts/slideLayout399.xml"/><Relationship Id="rId62" Type="http://schemas.openxmlformats.org/officeDocument/2006/relationships/slideLayout" Target="../slideLayouts/slideLayout407.xml"/><Relationship Id="rId70" Type="http://schemas.openxmlformats.org/officeDocument/2006/relationships/hyperlink" Target="https://www.linkedin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7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642888"/>
            <a:ext cx="1620957" cy="400080"/>
          </a:xfrm>
          <a:prstGeom prst="rect">
            <a:avLst/>
          </a:prstGeom>
        </p:spPr>
        <p:txBody>
          <a:bodyPr vert="horz" wrap="square" lIns="91273" tIns="45637" rIns="91273" bIns="4563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9" y="4719817"/>
            <a:ext cx="104567" cy="246221"/>
          </a:xfrm>
          <a:prstGeom prst="rect">
            <a:avLst/>
          </a:prstGeom>
        </p:spPr>
        <p:txBody>
          <a:bodyPr vert="horz" wrap="none" lIns="91273" tIns="45637" rIns="91273" bIns="4563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1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1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1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7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268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26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841" indent="-172714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4964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100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229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09885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233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579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917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40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86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31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374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14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060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399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747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9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1106"/>
            <a:ext cx="1620957" cy="163646"/>
          </a:xfrm>
          <a:prstGeom prst="rect">
            <a:avLst/>
          </a:prstGeom>
        </p:spPr>
        <p:txBody>
          <a:bodyPr vert="horz" wrap="square" lIns="65208" tIns="32602" rIns="65208" bIns="32602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41" y="4719817"/>
            <a:ext cx="104567" cy="246221"/>
          </a:xfrm>
          <a:prstGeom prst="rect">
            <a:avLst/>
          </a:prstGeom>
        </p:spPr>
        <p:txBody>
          <a:bodyPr vert="horz" wrap="none" lIns="65208" tIns="32602" rIns="65208" bIns="32602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08" tIns="32602" rIns="65208" bIns="32602" numCol="1" anchor="t" anchorCtr="0" compatLnSpc="1">
            <a:prstTxWarp prst="textNoShape">
              <a:avLst/>
            </a:prstTxWarp>
          </a:bodyPr>
          <a:lstStyle/>
          <a:p>
            <a:pPr defTabSz="651978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08" tIns="32602" rIns="65208" bIns="32602" numCol="1" anchor="t" anchorCtr="0" compatLnSpc="1">
            <a:prstTxWarp prst="textNoShape">
              <a:avLst/>
            </a:prstTxWarp>
          </a:bodyPr>
          <a:lstStyle/>
          <a:p>
            <a:pPr defTabSz="651978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1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08" tIns="32602" rIns="65208" bIns="32602" numCol="1" anchor="t" anchorCtr="0" compatLnSpc="1">
            <a:prstTxWarp prst="textNoShape">
              <a:avLst/>
            </a:prstTxWarp>
          </a:bodyPr>
          <a:lstStyle/>
          <a:p>
            <a:pPr defTabSz="651978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7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0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  <p:sldLayoutId id="2147483821" r:id="rId27"/>
    <p:sldLayoutId id="2147483822" r:id="rId28"/>
    <p:sldLayoutId id="2147483823" r:id="rId29"/>
    <p:sldLayoutId id="2147483824" r:id="rId30"/>
    <p:sldLayoutId id="2147483825" r:id="rId31"/>
    <p:sldLayoutId id="2147483826" r:id="rId32"/>
    <p:sldLayoutId id="2147483827" r:id="rId33"/>
    <p:sldLayoutId id="2147483828" r:id="rId34"/>
    <p:sldLayoutId id="2147483829" r:id="rId35"/>
    <p:sldLayoutId id="2147483830" r:id="rId36"/>
    <p:sldLayoutId id="2147483831" r:id="rId37"/>
    <p:sldLayoutId id="2147483832" r:id="rId38"/>
    <p:sldLayoutId id="2147483833" r:id="rId39"/>
    <p:sldLayoutId id="2147483834" r:id="rId40"/>
    <p:sldLayoutId id="2147483835" r:id="rId41"/>
    <p:sldLayoutId id="2147483836" r:id="rId42"/>
    <p:sldLayoutId id="2147483837" r:id="rId43"/>
    <p:sldLayoutId id="2147483838" r:id="rId44"/>
    <p:sldLayoutId id="2147483839" r:id="rId45"/>
    <p:sldLayoutId id="2147483840" r:id="rId46"/>
    <p:sldLayoutId id="2147483841" r:id="rId47"/>
    <p:sldLayoutId id="2147483842" r:id="rId48"/>
    <p:sldLayoutId id="2147483843" r:id="rId49"/>
    <p:sldLayoutId id="2147483844" r:id="rId50"/>
    <p:sldLayoutId id="2147483845" r:id="rId51"/>
    <p:sldLayoutId id="2147483846" r:id="rId52"/>
    <p:sldLayoutId id="2147483847" r:id="rId53"/>
    <p:sldLayoutId id="2147483848" r:id="rId54"/>
    <p:sldLayoutId id="2147483849" r:id="rId55"/>
    <p:sldLayoutId id="2147483850" r:id="rId56"/>
    <p:sldLayoutId id="2147483851" r:id="rId57"/>
  </p:sldLayoutIdLst>
  <p:txStyles>
    <p:titleStyle>
      <a:lvl1pPr algn="ctr" defTabSz="652024" rtl="0" eaLnBrk="1" latinLnBrk="0" hangingPunct="1">
        <a:lnSpc>
          <a:spcPct val="86000"/>
        </a:lnSpc>
        <a:spcBef>
          <a:spcPct val="0"/>
        </a:spcBef>
        <a:buNone/>
        <a:defRPr sz="14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252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45640" indent="-123385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67894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90150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612410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793062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19076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5085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1099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011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024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033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4049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0056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6068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2080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08094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7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273" tIns="45637" rIns="91273" bIns="4563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9" y="4719817"/>
            <a:ext cx="104567" cy="246221"/>
          </a:xfrm>
          <a:prstGeom prst="rect">
            <a:avLst/>
          </a:prstGeom>
        </p:spPr>
        <p:txBody>
          <a:bodyPr vert="horz" wrap="none" lIns="91273" tIns="45637" rIns="91273" bIns="4563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  <p:sldLayoutId id="2147483896" r:id="rId20"/>
    <p:sldLayoutId id="2147483897" r:id="rId21"/>
    <p:sldLayoutId id="2147483898" r:id="rId22"/>
    <p:sldLayoutId id="2147483899" r:id="rId23"/>
    <p:sldLayoutId id="2147483900" r:id="rId24"/>
    <p:sldLayoutId id="2147483901" r:id="rId25"/>
    <p:sldLayoutId id="2147483902" r:id="rId26"/>
    <p:sldLayoutId id="2147483903" r:id="rId27"/>
    <p:sldLayoutId id="2147483904" r:id="rId28"/>
    <p:sldLayoutId id="2147483905" r:id="rId29"/>
    <p:sldLayoutId id="2147483906" r:id="rId30"/>
    <p:sldLayoutId id="2147483907" r:id="rId31"/>
    <p:sldLayoutId id="2147483908" r:id="rId32"/>
    <p:sldLayoutId id="2147483909" r:id="rId33"/>
    <p:sldLayoutId id="2147483910" r:id="rId34"/>
    <p:sldLayoutId id="2147483911" r:id="rId35"/>
    <p:sldLayoutId id="2147483912" r:id="rId36"/>
    <p:sldLayoutId id="2147483913" r:id="rId37"/>
    <p:sldLayoutId id="2147483914" r:id="rId38"/>
    <p:sldLayoutId id="2147483915" r:id="rId39"/>
    <p:sldLayoutId id="2147483916" r:id="rId40"/>
    <p:sldLayoutId id="2147483917" r:id="rId41"/>
    <p:sldLayoutId id="2147483918" r:id="rId42"/>
    <p:sldLayoutId id="2147483919" r:id="rId43"/>
    <p:sldLayoutId id="2147483920" r:id="rId44"/>
    <p:sldLayoutId id="2147483921" r:id="rId45"/>
    <p:sldLayoutId id="2147483922" r:id="rId46"/>
    <p:sldLayoutId id="2147483923" r:id="rId47"/>
    <p:sldLayoutId id="2147483924" r:id="rId48"/>
    <p:sldLayoutId id="2147483925" r:id="rId49"/>
    <p:sldLayoutId id="2147483926" r:id="rId50"/>
    <p:sldLayoutId id="2147483927" r:id="rId51"/>
    <p:sldLayoutId id="2147483928" r:id="rId52"/>
    <p:sldLayoutId id="2147483929" r:id="rId53"/>
    <p:sldLayoutId id="2147483930" r:id="rId54"/>
    <p:sldLayoutId id="2147483931" r:id="rId55"/>
    <p:sldLayoutId id="2147483932" r:id="rId56"/>
    <p:sldLayoutId id="2147483933" r:id="rId57"/>
    <p:sldLayoutId id="2147483934" r:id="rId58"/>
  </p:sldLayoutIdLst>
  <p:transition>
    <p:wedge/>
  </p:transition>
  <p:txStyles>
    <p:titleStyle>
      <a:lvl1pPr algn="ctr" defTabSz="91271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33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849" indent="-172718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4980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122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256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0996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32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683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040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2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16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73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3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88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4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9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6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7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273" tIns="45637" rIns="91273" bIns="4563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9" y="4719817"/>
            <a:ext cx="104567" cy="246221"/>
          </a:xfrm>
          <a:prstGeom prst="rect">
            <a:avLst/>
          </a:prstGeom>
        </p:spPr>
        <p:txBody>
          <a:bodyPr vert="horz" wrap="none" lIns="91273" tIns="45637" rIns="91273" bIns="4563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6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  <p:sldLayoutId id="2147483956" r:id="rId21"/>
    <p:sldLayoutId id="2147483957" r:id="rId22"/>
    <p:sldLayoutId id="2147483958" r:id="rId23"/>
    <p:sldLayoutId id="2147483959" r:id="rId24"/>
    <p:sldLayoutId id="2147483960" r:id="rId25"/>
    <p:sldLayoutId id="2147483961" r:id="rId26"/>
    <p:sldLayoutId id="2147483962" r:id="rId27"/>
    <p:sldLayoutId id="2147483963" r:id="rId28"/>
    <p:sldLayoutId id="2147483964" r:id="rId29"/>
    <p:sldLayoutId id="2147483965" r:id="rId30"/>
    <p:sldLayoutId id="2147483966" r:id="rId31"/>
    <p:sldLayoutId id="2147483967" r:id="rId32"/>
    <p:sldLayoutId id="2147483968" r:id="rId33"/>
    <p:sldLayoutId id="2147483969" r:id="rId34"/>
    <p:sldLayoutId id="2147483970" r:id="rId35"/>
    <p:sldLayoutId id="2147483971" r:id="rId36"/>
    <p:sldLayoutId id="2147483972" r:id="rId37"/>
    <p:sldLayoutId id="2147483973" r:id="rId38"/>
    <p:sldLayoutId id="2147483974" r:id="rId39"/>
    <p:sldLayoutId id="2147483975" r:id="rId40"/>
    <p:sldLayoutId id="2147483976" r:id="rId41"/>
    <p:sldLayoutId id="2147483977" r:id="rId42"/>
    <p:sldLayoutId id="2147483978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3987" r:id="rId52"/>
    <p:sldLayoutId id="2147483988" r:id="rId53"/>
    <p:sldLayoutId id="2147483989" r:id="rId54"/>
    <p:sldLayoutId id="2147483990" r:id="rId55"/>
    <p:sldLayoutId id="2147483991" r:id="rId56"/>
    <p:sldLayoutId id="2147483992" r:id="rId57"/>
    <p:sldLayoutId id="2147483993" r:id="rId58"/>
  </p:sldLayoutIdLst>
  <p:transition>
    <p:wedge/>
  </p:transition>
  <p:txStyles>
    <p:titleStyle>
      <a:lvl1pPr algn="ctr" defTabSz="91271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33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849" indent="-172718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4980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122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256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0996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32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683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040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2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16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73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3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88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4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9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6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4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308" tIns="45655" rIns="91308" bIns="4565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6" y="4719817"/>
            <a:ext cx="104567" cy="246221"/>
          </a:xfrm>
          <a:prstGeom prst="rect">
            <a:avLst/>
          </a:prstGeom>
        </p:spPr>
        <p:txBody>
          <a:bodyPr vert="horz" wrap="none" lIns="91308" tIns="45655" rIns="91308" bIns="4565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7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  <p:sldLayoutId id="2147484089" r:id="rId15"/>
    <p:sldLayoutId id="2147484090" r:id="rId16"/>
    <p:sldLayoutId id="2147484091" r:id="rId17"/>
    <p:sldLayoutId id="2147484092" r:id="rId18"/>
    <p:sldLayoutId id="2147484093" r:id="rId19"/>
    <p:sldLayoutId id="2147484094" r:id="rId20"/>
    <p:sldLayoutId id="2147484095" r:id="rId21"/>
    <p:sldLayoutId id="2147484096" r:id="rId22"/>
    <p:sldLayoutId id="2147484097" r:id="rId23"/>
    <p:sldLayoutId id="2147484098" r:id="rId24"/>
    <p:sldLayoutId id="2147484099" r:id="rId25"/>
    <p:sldLayoutId id="2147484100" r:id="rId26"/>
    <p:sldLayoutId id="2147484101" r:id="rId27"/>
    <p:sldLayoutId id="2147484102" r:id="rId28"/>
    <p:sldLayoutId id="2147484103" r:id="rId29"/>
    <p:sldLayoutId id="2147484104" r:id="rId30"/>
    <p:sldLayoutId id="2147484105" r:id="rId31"/>
    <p:sldLayoutId id="2147484106" r:id="rId32"/>
    <p:sldLayoutId id="2147484107" r:id="rId33"/>
    <p:sldLayoutId id="2147484108" r:id="rId34"/>
    <p:sldLayoutId id="2147484109" r:id="rId35"/>
    <p:sldLayoutId id="2147484110" r:id="rId36"/>
    <p:sldLayoutId id="2147484111" r:id="rId37"/>
    <p:sldLayoutId id="2147484112" r:id="rId38"/>
    <p:sldLayoutId id="2147484113" r:id="rId39"/>
    <p:sldLayoutId id="2147484114" r:id="rId40"/>
    <p:sldLayoutId id="2147484115" r:id="rId41"/>
    <p:sldLayoutId id="2147484116" r:id="rId42"/>
    <p:sldLayoutId id="2147484117" r:id="rId43"/>
    <p:sldLayoutId id="2147484118" r:id="rId44"/>
    <p:sldLayoutId id="2147484119" r:id="rId45"/>
    <p:sldLayoutId id="2147484120" r:id="rId46"/>
    <p:sldLayoutId id="2147484121" r:id="rId47"/>
    <p:sldLayoutId id="2147484122" r:id="rId48"/>
    <p:sldLayoutId id="2147484123" r:id="rId49"/>
    <p:sldLayoutId id="2147484124" r:id="rId50"/>
    <p:sldLayoutId id="2147484125" r:id="rId51"/>
    <p:sldLayoutId id="2147484126" r:id="rId52"/>
    <p:sldLayoutId id="2147484127" r:id="rId53"/>
    <p:sldLayoutId id="2147484128" r:id="rId54"/>
    <p:sldLayoutId id="2147484129" r:id="rId55"/>
    <p:sldLayoutId id="2147484130" r:id="rId56"/>
    <p:sldLayoutId id="2147484131" r:id="rId57"/>
  </p:sldLayoutIdLst>
  <p:transition>
    <p:wedge/>
  </p:transition>
  <p:txStyles>
    <p:titleStyle>
      <a:lvl1pPr algn="ctr" defTabSz="913067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98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983" indent="-172785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180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386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587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093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68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00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533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7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0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3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1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4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308" tIns="45655" rIns="91308" bIns="4565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6" y="4719817"/>
            <a:ext cx="104567" cy="246221"/>
          </a:xfrm>
          <a:prstGeom prst="rect">
            <a:avLst/>
          </a:prstGeom>
        </p:spPr>
        <p:txBody>
          <a:bodyPr vert="horz" wrap="none" lIns="91308" tIns="45655" rIns="91308" bIns="4565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7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  <p:sldLayoutId id="2147484145" r:id="rId13"/>
    <p:sldLayoutId id="2147484146" r:id="rId14"/>
    <p:sldLayoutId id="2147484147" r:id="rId15"/>
    <p:sldLayoutId id="2147484148" r:id="rId16"/>
    <p:sldLayoutId id="2147484149" r:id="rId17"/>
    <p:sldLayoutId id="2147484150" r:id="rId18"/>
    <p:sldLayoutId id="2147484151" r:id="rId19"/>
    <p:sldLayoutId id="2147484152" r:id="rId20"/>
    <p:sldLayoutId id="2147484153" r:id="rId21"/>
    <p:sldLayoutId id="2147484154" r:id="rId22"/>
    <p:sldLayoutId id="2147484155" r:id="rId23"/>
    <p:sldLayoutId id="2147484156" r:id="rId24"/>
    <p:sldLayoutId id="2147484157" r:id="rId25"/>
    <p:sldLayoutId id="2147484158" r:id="rId26"/>
    <p:sldLayoutId id="2147484159" r:id="rId27"/>
    <p:sldLayoutId id="2147484160" r:id="rId28"/>
    <p:sldLayoutId id="2147484161" r:id="rId29"/>
    <p:sldLayoutId id="2147484162" r:id="rId30"/>
    <p:sldLayoutId id="2147484163" r:id="rId31"/>
    <p:sldLayoutId id="2147484164" r:id="rId32"/>
    <p:sldLayoutId id="2147484165" r:id="rId33"/>
    <p:sldLayoutId id="2147484166" r:id="rId34"/>
    <p:sldLayoutId id="2147484167" r:id="rId35"/>
    <p:sldLayoutId id="2147484168" r:id="rId36"/>
    <p:sldLayoutId id="2147484169" r:id="rId37"/>
    <p:sldLayoutId id="2147484170" r:id="rId38"/>
    <p:sldLayoutId id="2147484171" r:id="rId39"/>
    <p:sldLayoutId id="2147484172" r:id="rId40"/>
    <p:sldLayoutId id="2147484173" r:id="rId41"/>
    <p:sldLayoutId id="2147484174" r:id="rId42"/>
    <p:sldLayoutId id="2147484175" r:id="rId43"/>
    <p:sldLayoutId id="2147484176" r:id="rId44"/>
    <p:sldLayoutId id="2147484177" r:id="rId45"/>
    <p:sldLayoutId id="2147484178" r:id="rId46"/>
    <p:sldLayoutId id="2147484179" r:id="rId47"/>
    <p:sldLayoutId id="2147484180" r:id="rId48"/>
    <p:sldLayoutId id="2147484181" r:id="rId49"/>
    <p:sldLayoutId id="2147484182" r:id="rId50"/>
    <p:sldLayoutId id="2147484183" r:id="rId51"/>
    <p:sldLayoutId id="2147484184" r:id="rId52"/>
    <p:sldLayoutId id="2147484185" r:id="rId53"/>
    <p:sldLayoutId id="2147484186" r:id="rId54"/>
    <p:sldLayoutId id="2147484187" r:id="rId55"/>
    <p:sldLayoutId id="2147484188" r:id="rId56"/>
    <p:sldLayoutId id="2147484189" r:id="rId57"/>
    <p:sldLayoutId id="2147484190" r:id="rId58"/>
  </p:sldLayoutIdLst>
  <p:transition>
    <p:wedge/>
  </p:transition>
  <p:txStyles>
    <p:titleStyle>
      <a:lvl1pPr algn="ctr" defTabSz="913067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98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983" indent="-172785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180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386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587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093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68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00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533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7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0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3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1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4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8"/>
            <a:ext cx="1620957" cy="400080"/>
          </a:xfrm>
          <a:prstGeom prst="rect">
            <a:avLst/>
          </a:prstGeom>
        </p:spPr>
        <p:txBody>
          <a:bodyPr vert="horz" wrap="square" lIns="91013" tIns="45506" rIns="91013" bIns="45506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FFFFFF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63" y="4719817"/>
            <a:ext cx="104567" cy="246221"/>
          </a:xfrm>
          <a:prstGeom prst="rect">
            <a:avLst/>
          </a:prstGeom>
        </p:spPr>
        <p:txBody>
          <a:bodyPr vert="horz" wrap="none" lIns="91013" tIns="45506" rIns="91013" bIns="4550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FFFFFF"/>
                </a:solidFill>
              </a:rPr>
              <a:pPr algn="ctr"/>
              <a:t>‹#›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206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013" tIns="45506" rIns="91013" bIns="45506" numCol="1" anchor="t" anchorCtr="0" compatLnSpc="1">
            <a:prstTxWarp prst="textNoShape">
              <a:avLst/>
            </a:prstTxWarp>
          </a:bodyPr>
          <a:lstStyle/>
          <a:p>
            <a:pPr defTabSz="91001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013" tIns="45506" rIns="91013" bIns="45506" numCol="1" anchor="t" anchorCtr="0" compatLnSpc="1">
            <a:prstTxWarp prst="textNoShape">
              <a:avLst/>
            </a:prstTxWarp>
          </a:bodyPr>
          <a:lstStyle/>
          <a:p>
            <a:pPr defTabSz="91001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013" tIns="45506" rIns="91013" bIns="45506" numCol="1" anchor="t" anchorCtr="0" compatLnSpc="1">
            <a:prstTxWarp prst="textNoShape">
              <a:avLst/>
            </a:prstTxWarp>
          </a:bodyPr>
          <a:lstStyle/>
          <a:p>
            <a:pPr defTabSz="91001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800">
              <a:solidFill>
                <a:srgbClr val="2B2B2D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800">
              <a:solidFill>
                <a:srgbClr val="2B2B2D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800">
              <a:solidFill>
                <a:srgbClr val="2B2B2D"/>
              </a:solidFill>
            </a:endParaRPr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53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  <p:sldLayoutId id="2147484271" r:id="rId12"/>
    <p:sldLayoutId id="2147484272" r:id="rId13"/>
    <p:sldLayoutId id="2147484273" r:id="rId14"/>
    <p:sldLayoutId id="2147484274" r:id="rId15"/>
    <p:sldLayoutId id="2147484275" r:id="rId16"/>
    <p:sldLayoutId id="2147484276" r:id="rId17"/>
    <p:sldLayoutId id="2147484277" r:id="rId18"/>
    <p:sldLayoutId id="2147484278" r:id="rId19"/>
    <p:sldLayoutId id="2147484279" r:id="rId20"/>
    <p:sldLayoutId id="2147484280" r:id="rId21"/>
    <p:sldLayoutId id="2147484281" r:id="rId22"/>
    <p:sldLayoutId id="2147484282" r:id="rId23"/>
    <p:sldLayoutId id="2147484283" r:id="rId24"/>
    <p:sldLayoutId id="2147484284" r:id="rId25"/>
    <p:sldLayoutId id="2147484285" r:id="rId26"/>
    <p:sldLayoutId id="2147484286" r:id="rId27"/>
    <p:sldLayoutId id="2147484287" r:id="rId28"/>
    <p:sldLayoutId id="2147484288" r:id="rId29"/>
    <p:sldLayoutId id="2147484289" r:id="rId30"/>
    <p:sldLayoutId id="2147484290" r:id="rId31"/>
    <p:sldLayoutId id="2147484291" r:id="rId32"/>
    <p:sldLayoutId id="2147484292" r:id="rId33"/>
    <p:sldLayoutId id="2147484293" r:id="rId34"/>
    <p:sldLayoutId id="2147484294" r:id="rId35"/>
    <p:sldLayoutId id="2147484295" r:id="rId36"/>
    <p:sldLayoutId id="2147484296" r:id="rId37"/>
    <p:sldLayoutId id="2147484297" r:id="rId38"/>
    <p:sldLayoutId id="2147484298" r:id="rId39"/>
    <p:sldLayoutId id="2147484299" r:id="rId40"/>
    <p:sldLayoutId id="2147484300" r:id="rId41"/>
    <p:sldLayoutId id="2147484301" r:id="rId42"/>
    <p:sldLayoutId id="2147484302" r:id="rId43"/>
    <p:sldLayoutId id="2147484303" r:id="rId44"/>
    <p:sldLayoutId id="2147484304" r:id="rId45"/>
    <p:sldLayoutId id="2147484305" r:id="rId46"/>
    <p:sldLayoutId id="2147484306" r:id="rId47"/>
    <p:sldLayoutId id="2147484307" r:id="rId48"/>
    <p:sldLayoutId id="2147484308" r:id="rId49"/>
    <p:sldLayoutId id="2147484309" r:id="rId50"/>
    <p:sldLayoutId id="2147484310" r:id="rId51"/>
    <p:sldLayoutId id="2147484311" r:id="rId52"/>
    <p:sldLayoutId id="2147484312" r:id="rId53"/>
    <p:sldLayoutId id="2147484313" r:id="rId54"/>
    <p:sldLayoutId id="2147484314" r:id="rId55"/>
    <p:sldLayoutId id="2147484315" r:id="rId56"/>
    <p:sldLayoutId id="2147484316" r:id="rId57"/>
    <p:sldLayoutId id="2147484317" r:id="rId58"/>
    <p:sldLayoutId id="2147484318" r:id="rId59"/>
    <p:sldLayoutId id="2147484319" r:id="rId60"/>
    <p:sldLayoutId id="2147484320" r:id="rId61"/>
    <p:sldLayoutId id="2147484321" r:id="rId62"/>
    <p:sldLayoutId id="2147484322" r:id="rId63"/>
    <p:sldLayoutId id="2147484323" r:id="rId64"/>
    <p:sldLayoutId id="2147484324" r:id="rId65"/>
    <p:sldLayoutId id="2147484325" r:id="rId66"/>
    <p:sldLayoutId id="2147484326" r:id="rId67"/>
  </p:sldLayoutIdLst>
  <p:txStyles>
    <p:titleStyle>
      <a:lvl1pPr algn="ctr" defTabSz="910082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634" indent="-170634" algn="l" defTabSz="91008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2863" indent="-172218" algn="l" defTabSz="91008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3486" indent="-170634" algn="l" defTabSz="91008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4146" indent="-170634" algn="l" defTabSz="91008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4780" indent="-170634" algn="l" defTabSz="91008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02729" indent="-227521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57773" indent="-227521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12812" indent="-227521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67853" indent="-227521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5038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0082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131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167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210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251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85287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333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4" y="14"/>
            <a:ext cx="9143998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6" y="190296"/>
            <a:ext cx="4124782" cy="808327"/>
          </a:xfrm>
          <a:prstGeom prst="rect">
            <a:avLst/>
          </a:prstGeom>
        </p:spPr>
        <p:txBody>
          <a:bodyPr vert="horz" wrap="square" lIns="0" tIns="16510" rIns="0" bIns="0" rtlCol="0" anchor="ctr">
            <a:spAutoFit/>
          </a:bodyPr>
          <a:lstStyle/>
          <a:p>
            <a:pPr marL="14356">
              <a:lnSpc>
                <a:spcPct val="100000"/>
              </a:lnSpc>
              <a:spcBef>
                <a:spcPts val="129"/>
              </a:spcBef>
            </a:pPr>
            <a:r>
              <a:rPr lang="en-US" sz="5100" b="1" spc="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68639" y="1673893"/>
            <a:ext cx="8033030" cy="1736930"/>
          </a:xfrm>
          <a:prstGeom prst="rect">
            <a:avLst/>
          </a:prstGeom>
        </p:spPr>
        <p:txBody>
          <a:bodyPr vert="horz" wrap="square" lIns="0" tIns="15792" rIns="0" bIns="0" rtlCol="0">
            <a:spAutoFit/>
          </a:bodyPr>
          <a:lstStyle/>
          <a:p>
            <a:pPr marL="20818" algn="ctr" defTabSz="651978">
              <a:spcBef>
                <a:spcPts val="125"/>
              </a:spcBef>
            </a:pPr>
            <a:r>
              <a:rPr lang="en-US" sz="3700" b="1" dirty="0">
                <a:solidFill>
                  <a:srgbClr val="002060"/>
                </a:solidFill>
                <a:latin typeface="Arial"/>
                <a:cs typeface="Arial"/>
              </a:rPr>
              <a:t>MAVZU:</a:t>
            </a:r>
            <a:r>
              <a:rPr lang="ru-RU" sz="37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uz-Latn-UZ" sz="3700" b="1" dirty="0">
                <a:solidFill>
                  <a:srgbClr val="002060"/>
                </a:solidFill>
                <a:latin typeface="Arial"/>
                <a:cs typeface="Arial"/>
              </a:rPr>
              <a:t>FE’LLARNING  YASALISHI. AYRIM  FE’L YASOVCHI</a:t>
            </a:r>
          </a:p>
          <a:p>
            <a:pPr marL="20818" algn="ctr" defTabSz="651978">
              <a:spcBef>
                <a:spcPts val="125"/>
              </a:spcBef>
            </a:pPr>
            <a:r>
              <a:rPr lang="uz-Latn-UZ" sz="3700" b="1" dirty="0">
                <a:solidFill>
                  <a:srgbClr val="002060"/>
                </a:solidFill>
                <a:latin typeface="Arial"/>
                <a:cs typeface="Arial"/>
              </a:rPr>
              <a:t>QO‘SHIMCHALAR  IMLOSI</a:t>
            </a:r>
            <a:endParaRPr lang="uz-Latn-UZ" sz="2900" i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4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66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18915" y="394656"/>
            <a:ext cx="1172757" cy="464423"/>
          </a:xfrm>
          <a:prstGeom prst="rect">
            <a:avLst/>
          </a:prstGeom>
        </p:spPr>
        <p:txBody>
          <a:bodyPr vert="horz" wrap="square" lIns="0" tIns="17950" rIns="0" bIns="0" rtlCol="0">
            <a:spAutoFit/>
          </a:bodyPr>
          <a:lstStyle/>
          <a:p>
            <a:pPr defTabSz="651978">
              <a:spcBef>
                <a:spcPts val="141"/>
              </a:spcBef>
            </a:pPr>
            <a:r>
              <a:rPr lang="ru-RU" sz="2900" b="1" spc="1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uz-Latn-UZ" sz="2900" b="1" spc="11" dirty="0">
                <a:solidFill>
                  <a:srgbClr val="FEFEFE"/>
                </a:solidFill>
                <a:latin typeface="Arial"/>
                <a:cs typeface="Arial"/>
              </a:rPr>
              <a:t>- sinf</a:t>
            </a:r>
            <a:endParaRPr sz="29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820" y="3318642"/>
            <a:ext cx="3192169" cy="182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9486" y="1807899"/>
            <a:ext cx="446314" cy="139250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39486" y="3544829"/>
            <a:ext cx="446314" cy="13925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8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BILIB OLING!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21640" y="1030615"/>
            <a:ext cx="5349240" cy="2462213"/>
          </a:xfrm>
        </p:spPr>
        <p:txBody>
          <a:bodyPr/>
          <a:lstStyle/>
          <a:p>
            <a:pPr marL="0" indent="0" algn="just">
              <a:buNone/>
            </a:pP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qo‘shimchasi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32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unlisi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 </a:t>
            </a:r>
            <a:r>
              <a:rPr lang="en-US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undoshi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bo‘g‘inli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so‘zlarga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qo‘shilganda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tarzida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yoziladi</a:t>
            </a:r>
            <a:r>
              <a:rPr lang="uz-Cyrl-UZ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8470" y="3892552"/>
            <a:ext cx="1266693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gurulla</a:t>
            </a:r>
            <a:endParaRPr lang="ru-RU" dirty="0">
              <a:solidFill>
                <a:srgbClr val="02020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7409" y="3892552"/>
            <a:ext cx="150554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shovulla</a:t>
            </a:r>
            <a:endParaRPr lang="ru-RU" dirty="0">
              <a:solidFill>
                <a:srgbClr val="020202"/>
              </a:solidFill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22813"/>
            <a:ext cx="2375689" cy="237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52036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193-mashq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55600" y="1030615"/>
            <a:ext cx="8321041" cy="738664"/>
          </a:xfrm>
        </p:spPr>
        <p:txBody>
          <a:bodyPr/>
          <a:lstStyle/>
          <a:p>
            <a:pPr marL="0" indent="0">
              <a:buNone/>
            </a:pP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Gaplarni</a:t>
            </a:r>
            <a:r>
              <a:rPr lang="en-US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-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qo‘shimchasining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aytilishi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yozilishiga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diqqat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940" y="2263973"/>
            <a:ext cx="8307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Yuragim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hayajondan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gup</a:t>
            </a:r>
            <a:r>
              <a:rPr lang="en-US" sz="28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(Said Ahmad) 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7180" y="3153418"/>
            <a:ext cx="80656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Mahallamizdagi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o‘rtoqlarim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ham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otlarini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lo‘k</a:t>
            </a:r>
            <a:r>
              <a:rPr lang="en-US" sz="28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illa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qoldilar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(Abdulla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Qodiriy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3877310" y="2137826"/>
            <a:ext cx="691590" cy="273467"/>
          </a:xfrm>
          <a:prstGeom prst="curvedDown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6784975" y="3034891"/>
            <a:ext cx="579830" cy="237053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765750" y="2137826"/>
            <a:ext cx="279400" cy="27346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4511750" y="2142906"/>
            <a:ext cx="254000" cy="23705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633335" y="3066641"/>
            <a:ext cx="182880" cy="24213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7377580" y="3055211"/>
            <a:ext cx="255755" cy="21248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154015" y="2709266"/>
            <a:ext cx="21773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8050399" y="3622744"/>
            <a:ext cx="21773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7883982" y="3616853"/>
            <a:ext cx="10886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80942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080" y="169331"/>
            <a:ext cx="8315967" cy="613171"/>
          </a:xfrm>
        </p:spPr>
        <p:txBody>
          <a:bodyPr>
            <a:normAutofit fontScale="90000"/>
          </a:bodyPr>
          <a:lstStyle/>
          <a:p>
            <a:r>
              <a:rPr lang="uz-Latn-UZ" dirty="0" smtClean="0"/>
              <a:t>Mustaqil bajarish uchun topshiriq: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6240" y="938411"/>
            <a:ext cx="8483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196-mashq.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fe’llarni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illa</a:t>
            </a: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qo‘shimchasi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yasalgan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fe’llarni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kiriting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aytilishi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yozilishiga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diqqat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981576"/>
              </p:ext>
            </p:extLst>
          </p:nvPr>
        </p:nvGraphicFramePr>
        <p:xfrm>
          <a:off x="396240" y="3201670"/>
          <a:ext cx="526288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1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1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z-Latn-UZ" sz="2400" b="1" dirty="0" smtClean="0">
                          <a:solidFill>
                            <a:srgbClr val="CC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-la</a:t>
                      </a:r>
                      <a:endParaRPr lang="ru-RU" sz="2400" b="1" dirty="0">
                        <a:solidFill>
                          <a:srgbClr val="CC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b="1" dirty="0" smtClean="0">
                          <a:solidFill>
                            <a:srgbClr val="CC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-illa</a:t>
                      </a:r>
                      <a:endParaRPr lang="ru-RU" sz="2400" b="1" dirty="0">
                        <a:solidFill>
                          <a:srgbClr val="CC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taraqlamoq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shovullamoq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1929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1- topshiriq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27439" y="1040776"/>
            <a:ext cx="8321041" cy="738664"/>
          </a:xfrm>
        </p:spPr>
        <p:txBody>
          <a:bodyPr/>
          <a:lstStyle/>
          <a:p>
            <a:pPr marL="0" indent="0">
              <a:buNone/>
            </a:pPr>
            <a:r>
              <a:rPr lang="uz-Latn-UZ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tarkibiy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qismlarga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qismning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vazifasini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2020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337" y="1890723"/>
            <a:ext cx="1067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2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</a:t>
            </a:r>
            <a:endParaRPr lang="ru-RU" dirty="0">
              <a:solidFill>
                <a:srgbClr val="02020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335" y="2510536"/>
            <a:ext cx="9313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boyi</a:t>
            </a:r>
            <a:endParaRPr lang="ru-RU" dirty="0">
              <a:solidFill>
                <a:srgbClr val="02020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1673" y="3150950"/>
            <a:ext cx="9986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oqar</a:t>
            </a:r>
            <a:endParaRPr lang="ru-RU" dirty="0">
              <a:solidFill>
                <a:srgbClr val="02020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2315" y="3766205"/>
            <a:ext cx="12025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qoray</a:t>
            </a:r>
            <a:endParaRPr lang="ru-RU" dirty="0">
              <a:solidFill>
                <a:srgbClr val="02020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1673" y="4352989"/>
            <a:ext cx="1381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yaltira</a:t>
            </a:r>
            <a:r>
              <a:rPr lang="en-US" sz="32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020202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676400" y="2235200"/>
            <a:ext cx="57912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676400" y="2875280"/>
            <a:ext cx="57912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676400" y="3515360"/>
            <a:ext cx="57912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691640" y="4155440"/>
            <a:ext cx="57912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706880" y="4744720"/>
            <a:ext cx="57912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437497" y="1896244"/>
            <a:ext cx="1531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2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+ </a:t>
            </a:r>
            <a:r>
              <a:rPr lang="en-US" sz="32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dirty="0">
              <a:solidFill>
                <a:srgbClr val="02020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37497" y="2491566"/>
            <a:ext cx="1395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2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</a:t>
            </a:r>
            <a:r>
              <a:rPr lang="uz-Latn-UZ" sz="32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32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dirty="0">
              <a:solidFill>
                <a:srgbClr val="02020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34904" y="3070572"/>
            <a:ext cx="1462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2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2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uz-Latn-UZ" sz="32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32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endParaRPr lang="ru-RU" dirty="0">
              <a:solidFill>
                <a:srgbClr val="020202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12944" y="3766664"/>
            <a:ext cx="1666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2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32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</a:t>
            </a:r>
            <a:r>
              <a:rPr lang="uz-Latn-UZ" sz="32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32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ru-RU" dirty="0">
              <a:solidFill>
                <a:srgbClr val="020202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51718" y="4330412"/>
            <a:ext cx="1845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2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2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</a:t>
            </a:r>
            <a:r>
              <a:rPr lang="uz-Latn-UZ" sz="32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32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ira</a:t>
            </a:r>
            <a:r>
              <a:rPr lang="en-US" sz="32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020202"/>
              </a:solidFill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61" y="1542176"/>
            <a:ext cx="1721864" cy="248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86372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719" y="1227772"/>
            <a:ext cx="2196147" cy="219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BILIB OLING!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4640" y="863258"/>
            <a:ext cx="6704874" cy="3539354"/>
          </a:xfrm>
          <a:prstGeom prst="rect">
            <a:avLst/>
          </a:prstGeom>
        </p:spPr>
        <p:txBody>
          <a:bodyPr wrap="square" lIns="91370" tIns="45682" rIns="91370" bIns="45682">
            <a:spAutoFit/>
          </a:bodyPr>
          <a:lstStyle/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-la, -a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qo‘shimchalari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undov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so‘zlardan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-(a)y, -i, -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qo‘shimchalari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sifatlardan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ba‘zan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ravishlardan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-(a)r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qo‘shimchasi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sifatlardan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qo‘shimchalari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taqlid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so‘zlardan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yasaydi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qo‘shimchasi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olmoshlaridan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yasaydi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34996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" y="154340"/>
            <a:ext cx="8900159" cy="641860"/>
          </a:xfrm>
          <a:prstGeom prst="rect">
            <a:avLst/>
          </a:prstGeom>
        </p:spPr>
        <p:txBody>
          <a:bodyPr vert="horz" wrap="square" lIns="0" tIns="26052" rIns="0" bIns="0" rtlCol="0" anchor="ctr">
            <a:spAutoFit/>
          </a:bodyPr>
          <a:lstStyle/>
          <a:p>
            <a:pPr marL="20037">
              <a:lnSpc>
                <a:spcPct val="100000"/>
              </a:lnSpc>
              <a:spcBef>
                <a:spcPts val="206"/>
              </a:spcBef>
            </a:pPr>
            <a:r>
              <a:rPr lang="uz-Latn-UZ" sz="4000" dirty="0" smtClean="0"/>
              <a:t>Sifatlarning yasalishi</a:t>
            </a:r>
            <a:endParaRPr sz="4000" dirty="0"/>
          </a:p>
        </p:txBody>
      </p:sp>
      <p:grpSp>
        <p:nvGrpSpPr>
          <p:cNvPr id="28" name="Group 6">
            <a:extLst>
              <a:ext uri="{FF2B5EF4-FFF2-40B4-BE49-F238E27FC236}">
                <a16:creationId xmlns:a16="http://schemas.microsoft.com/office/drawing/2014/main" id="{E731E443-ADB4-42DC-9A95-AA772A05AFD4}"/>
              </a:ext>
            </a:extLst>
          </p:cNvPr>
          <p:cNvGrpSpPr/>
          <p:nvPr/>
        </p:nvGrpSpPr>
        <p:grpSpPr>
          <a:xfrm>
            <a:off x="774697" y="1325308"/>
            <a:ext cx="2196244" cy="2952154"/>
            <a:chOff x="755576" y="1338821"/>
            <a:chExt cx="1872208" cy="2952515"/>
          </a:xfrm>
          <a:solidFill>
            <a:srgbClr val="FF66FF"/>
          </a:solidFill>
        </p:grpSpPr>
        <p:sp>
          <p:nvSpPr>
            <p:cNvPr id="46" name="Isosceles Triangle 3">
              <a:extLst>
                <a:ext uri="{FF2B5EF4-FFF2-40B4-BE49-F238E27FC236}">
                  <a16:creationId xmlns:a16="http://schemas.microsoft.com/office/drawing/2014/main" id="{43FB6C81-7CE8-4665-B98F-777E5CE275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576" y="1338822"/>
              <a:ext cx="1872208" cy="1476165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842"/>
              <a:endParaRPr lang="en-US" sz="2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Isosceles Triangle 4">
              <a:extLst>
                <a:ext uri="{FF2B5EF4-FFF2-40B4-BE49-F238E27FC236}">
                  <a16:creationId xmlns:a16="http://schemas.microsoft.com/office/drawing/2014/main" id="{ABFCA7B2-765E-48A0-8504-FFD5AFC8E9F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91939" y="1338821"/>
              <a:ext cx="606090" cy="477879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842"/>
              <a:endParaRPr lang="en-US" sz="2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Isosceles Triangle 5">
              <a:extLst>
                <a:ext uri="{FF2B5EF4-FFF2-40B4-BE49-F238E27FC236}">
                  <a16:creationId xmlns:a16="http://schemas.microsoft.com/office/drawing/2014/main" id="{357418E1-F690-4CB8-8413-C7DC97D03DF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842"/>
              <a:endParaRPr lang="en-US" sz="2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7">
            <a:extLst>
              <a:ext uri="{FF2B5EF4-FFF2-40B4-BE49-F238E27FC236}">
                <a16:creationId xmlns:a16="http://schemas.microsoft.com/office/drawing/2014/main" id="{7FBAFFB6-6143-413F-BEE8-B0DE5AE92A10}"/>
              </a:ext>
            </a:extLst>
          </p:cNvPr>
          <p:cNvGrpSpPr/>
          <p:nvPr/>
        </p:nvGrpSpPr>
        <p:grpSpPr>
          <a:xfrm>
            <a:off x="2578720" y="1325308"/>
            <a:ext cx="2196244" cy="2952154"/>
            <a:chOff x="755576" y="1338821"/>
            <a:chExt cx="1872208" cy="2952515"/>
          </a:xfrm>
          <a:solidFill>
            <a:srgbClr val="66FFFF"/>
          </a:solidFill>
        </p:grpSpPr>
        <p:sp>
          <p:nvSpPr>
            <p:cNvPr id="50" name="Isosceles Triangle 8">
              <a:extLst>
                <a:ext uri="{FF2B5EF4-FFF2-40B4-BE49-F238E27FC236}">
                  <a16:creationId xmlns:a16="http://schemas.microsoft.com/office/drawing/2014/main" id="{984A1360-F853-4715-BB69-18237D26BA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576" y="133882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842"/>
              <a:endParaRPr lang="en-US" sz="2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Isosceles Triangle 9">
              <a:extLst>
                <a:ext uri="{FF2B5EF4-FFF2-40B4-BE49-F238E27FC236}">
                  <a16:creationId xmlns:a16="http://schemas.microsoft.com/office/drawing/2014/main" id="{C44C4BD1-A10E-461E-85DB-75E14346EFA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91939" y="1338821"/>
              <a:ext cx="606090" cy="477879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842"/>
              <a:endParaRPr lang="en-US" sz="2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Isosceles Triangle 10">
              <a:extLst>
                <a:ext uri="{FF2B5EF4-FFF2-40B4-BE49-F238E27FC236}">
                  <a16:creationId xmlns:a16="http://schemas.microsoft.com/office/drawing/2014/main" id="{8FC5A193-A55F-4888-B1FC-8BA526140D6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842"/>
              <a:endParaRPr lang="en-US" sz="2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 11">
            <a:extLst>
              <a:ext uri="{FF2B5EF4-FFF2-40B4-BE49-F238E27FC236}">
                <a16:creationId xmlns:a16="http://schemas.microsoft.com/office/drawing/2014/main" id="{8D8A6C3E-2CC5-4E98-8A4C-4ED3C0BF4FB2}"/>
              </a:ext>
            </a:extLst>
          </p:cNvPr>
          <p:cNvGrpSpPr/>
          <p:nvPr/>
        </p:nvGrpSpPr>
        <p:grpSpPr>
          <a:xfrm>
            <a:off x="4384026" y="1325308"/>
            <a:ext cx="2196244" cy="2952154"/>
            <a:chOff x="755576" y="1338821"/>
            <a:chExt cx="1872208" cy="2952515"/>
          </a:xfrm>
          <a:solidFill>
            <a:srgbClr val="66FF33"/>
          </a:solidFill>
        </p:grpSpPr>
        <p:sp>
          <p:nvSpPr>
            <p:cNvPr id="54" name="Isosceles Triangle 12">
              <a:extLst>
                <a:ext uri="{FF2B5EF4-FFF2-40B4-BE49-F238E27FC236}">
                  <a16:creationId xmlns:a16="http://schemas.microsoft.com/office/drawing/2014/main" id="{4834F96E-9F70-41E1-A714-2D96AF6E42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576" y="133882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842"/>
              <a:endParaRPr lang="en-US" sz="2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Isosceles Triangle 13">
              <a:extLst>
                <a:ext uri="{FF2B5EF4-FFF2-40B4-BE49-F238E27FC236}">
                  <a16:creationId xmlns:a16="http://schemas.microsoft.com/office/drawing/2014/main" id="{8C95E0C8-4693-4BC0-8649-98FB2F825C7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91939" y="1338821"/>
              <a:ext cx="606090" cy="477879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842"/>
              <a:endParaRPr lang="en-US" sz="2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Isosceles Triangle 14">
              <a:extLst>
                <a:ext uri="{FF2B5EF4-FFF2-40B4-BE49-F238E27FC236}">
                  <a16:creationId xmlns:a16="http://schemas.microsoft.com/office/drawing/2014/main" id="{60FA3544-B316-47A8-A65F-EFBABFAA3D4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842"/>
              <a:endParaRPr lang="en-US" sz="2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Group 15">
            <a:extLst>
              <a:ext uri="{FF2B5EF4-FFF2-40B4-BE49-F238E27FC236}">
                <a16:creationId xmlns:a16="http://schemas.microsoft.com/office/drawing/2014/main" id="{E5E69751-1FDC-4C08-9E94-9AEBD321B15B}"/>
              </a:ext>
            </a:extLst>
          </p:cNvPr>
          <p:cNvGrpSpPr/>
          <p:nvPr/>
        </p:nvGrpSpPr>
        <p:grpSpPr>
          <a:xfrm>
            <a:off x="6171671" y="1325308"/>
            <a:ext cx="2196244" cy="2952154"/>
            <a:chOff x="755576" y="1338821"/>
            <a:chExt cx="1872208" cy="2952515"/>
          </a:xfrm>
          <a:solidFill>
            <a:srgbClr val="FFFF00"/>
          </a:solidFill>
        </p:grpSpPr>
        <p:sp>
          <p:nvSpPr>
            <p:cNvPr id="58" name="Isosceles Triangle 16">
              <a:extLst>
                <a:ext uri="{FF2B5EF4-FFF2-40B4-BE49-F238E27FC236}">
                  <a16:creationId xmlns:a16="http://schemas.microsoft.com/office/drawing/2014/main" id="{93DACC19-724D-4D8D-84F0-9C74B56A96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576" y="133882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842"/>
              <a:endParaRPr lang="en-US" sz="2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Isosceles Triangle 17">
              <a:extLst>
                <a:ext uri="{FF2B5EF4-FFF2-40B4-BE49-F238E27FC236}">
                  <a16:creationId xmlns:a16="http://schemas.microsoft.com/office/drawing/2014/main" id="{E06533E6-4B34-4AF4-B989-06B30312E52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91939" y="1338821"/>
              <a:ext cx="606090" cy="477879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842"/>
              <a:endParaRPr lang="en-US" sz="2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Isosceles Triangle 18">
              <a:extLst>
                <a:ext uri="{FF2B5EF4-FFF2-40B4-BE49-F238E27FC236}">
                  <a16:creationId xmlns:a16="http://schemas.microsoft.com/office/drawing/2014/main" id="{1F0A8B51-6422-4364-A6A1-3C412B4181C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842"/>
              <a:endParaRPr lang="en-US" sz="2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94876EB0-73F1-429A-B33A-A461604A04B6}"/>
              </a:ext>
            </a:extLst>
          </p:cNvPr>
          <p:cNvSpPr txBox="1"/>
          <p:nvPr/>
        </p:nvSpPr>
        <p:spPr>
          <a:xfrm>
            <a:off x="3053724" y="1260762"/>
            <a:ext cx="581862" cy="361326"/>
          </a:xfrm>
          <a:prstGeom prst="rect">
            <a:avLst/>
          </a:prstGeom>
          <a:noFill/>
        </p:spPr>
        <p:txBody>
          <a:bodyPr wrap="square" lIns="144480" tIns="72236" rIns="144480" bIns="72236" rtlCol="0">
            <a:spAutoFit/>
          </a:bodyPr>
          <a:lstStyle/>
          <a:p>
            <a:pPr algn="ctr" defTabSz="909842"/>
            <a:r>
              <a:rPr lang="uz-Latn-UZ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441895C-635F-429C-98C6-9ECBFA44018F}"/>
              </a:ext>
            </a:extLst>
          </p:cNvPr>
          <p:cNvSpPr txBox="1"/>
          <p:nvPr/>
        </p:nvSpPr>
        <p:spPr>
          <a:xfrm>
            <a:off x="4893055" y="1296789"/>
            <a:ext cx="504129" cy="361326"/>
          </a:xfrm>
          <a:prstGeom prst="rect">
            <a:avLst/>
          </a:prstGeom>
          <a:noFill/>
        </p:spPr>
        <p:txBody>
          <a:bodyPr wrap="square" lIns="144480" tIns="72236" rIns="144480" bIns="72236" rtlCol="0">
            <a:spAutoFit/>
          </a:bodyPr>
          <a:lstStyle/>
          <a:p>
            <a:pPr algn="ctr" defTabSz="909842"/>
            <a:r>
              <a:rPr lang="uz-Latn-UZ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E7BF7DE-E2DB-468F-BA46-11D8D31D9C30}"/>
              </a:ext>
            </a:extLst>
          </p:cNvPr>
          <p:cNvSpPr txBox="1"/>
          <p:nvPr/>
        </p:nvSpPr>
        <p:spPr>
          <a:xfrm>
            <a:off x="6694266" y="1288993"/>
            <a:ext cx="526764" cy="361326"/>
          </a:xfrm>
          <a:prstGeom prst="rect">
            <a:avLst/>
          </a:prstGeom>
          <a:noFill/>
        </p:spPr>
        <p:txBody>
          <a:bodyPr wrap="square" lIns="144480" tIns="72236" rIns="144480" bIns="72236" rtlCol="0">
            <a:spAutoFit/>
          </a:bodyPr>
          <a:lstStyle/>
          <a:p>
            <a:pPr algn="ctr" defTabSz="909842"/>
            <a:r>
              <a:rPr lang="uz-Latn-UZ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0FFF670-AF6C-4BDD-B983-FF958516955B}"/>
              </a:ext>
            </a:extLst>
          </p:cNvPr>
          <p:cNvSpPr txBox="1"/>
          <p:nvPr/>
        </p:nvSpPr>
        <p:spPr>
          <a:xfrm>
            <a:off x="598648" y="2318547"/>
            <a:ext cx="2194036" cy="822991"/>
          </a:xfrm>
          <a:prstGeom prst="rect">
            <a:avLst/>
          </a:prstGeom>
          <a:noFill/>
        </p:spPr>
        <p:txBody>
          <a:bodyPr wrap="square" lIns="144480" tIns="72236" rIns="144480" bIns="72236" rtlCol="0">
            <a:spAutoFit/>
          </a:bodyPr>
          <a:lstStyle/>
          <a:p>
            <a:pPr algn="ctr" defTabSz="909842"/>
            <a:r>
              <a:rPr lang="uz-Latn-UZ" sz="4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-la, -a</a:t>
            </a:r>
            <a:endParaRPr lang="en-US" sz="4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A3E0A13-FE26-4674-9A87-3FA660D45AA3}"/>
              </a:ext>
            </a:extLst>
          </p:cNvPr>
          <p:cNvSpPr txBox="1"/>
          <p:nvPr/>
        </p:nvSpPr>
        <p:spPr>
          <a:xfrm>
            <a:off x="2538568" y="2342914"/>
            <a:ext cx="2194036" cy="638325"/>
          </a:xfrm>
          <a:prstGeom prst="rect">
            <a:avLst/>
          </a:prstGeom>
          <a:noFill/>
        </p:spPr>
        <p:txBody>
          <a:bodyPr wrap="square" lIns="144480" tIns="72236" rIns="144480" bIns="72236" rtlCol="0">
            <a:spAutoFit/>
          </a:bodyPr>
          <a:lstStyle/>
          <a:p>
            <a:pPr algn="ctr" defTabSz="909842"/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</a:t>
            </a:r>
            <a:endParaRPr lang="en-US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62D381E-ED69-4677-8ED0-AB4BFD9F46C9}"/>
              </a:ext>
            </a:extLst>
          </p:cNvPr>
          <p:cNvSpPr txBox="1"/>
          <p:nvPr/>
        </p:nvSpPr>
        <p:spPr>
          <a:xfrm>
            <a:off x="4362997" y="2342913"/>
            <a:ext cx="2194036" cy="638325"/>
          </a:xfrm>
          <a:prstGeom prst="rect">
            <a:avLst/>
          </a:prstGeom>
          <a:noFill/>
        </p:spPr>
        <p:txBody>
          <a:bodyPr wrap="square" lIns="144480" tIns="72236" rIns="144480" bIns="72236" rtlCol="0">
            <a:spAutoFit/>
          </a:bodyPr>
          <a:lstStyle/>
          <a:p>
            <a:pPr algn="ctr" defTabSz="909842"/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oqla</a:t>
            </a:r>
            <a:endParaRPr lang="en-US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48449DC-1B7D-4F3E-9EA2-B6657E87FC21}"/>
              </a:ext>
            </a:extLst>
          </p:cNvPr>
          <p:cNvSpPr txBox="1"/>
          <p:nvPr/>
        </p:nvSpPr>
        <p:spPr>
          <a:xfrm>
            <a:off x="6180223" y="2342914"/>
            <a:ext cx="2194036" cy="638325"/>
          </a:xfrm>
          <a:prstGeom prst="rect">
            <a:avLst/>
          </a:prstGeom>
          <a:noFill/>
        </p:spPr>
        <p:txBody>
          <a:bodyPr wrap="square" lIns="144480" tIns="72236" rIns="144480" bIns="72236" rtlCol="0">
            <a:spAutoFit/>
          </a:bodyPr>
          <a:lstStyle/>
          <a:p>
            <a:pPr algn="ctr" defTabSz="909842"/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dodla</a:t>
            </a:r>
            <a:endParaRPr lang="en-US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27B6B07-ABBD-47C0-B900-1A0BB8ABB71E}"/>
              </a:ext>
            </a:extLst>
          </p:cNvPr>
          <p:cNvSpPr txBox="1"/>
          <p:nvPr/>
        </p:nvSpPr>
        <p:spPr>
          <a:xfrm>
            <a:off x="2579821" y="3079486"/>
            <a:ext cx="2194036" cy="422882"/>
          </a:xfrm>
          <a:prstGeom prst="rect">
            <a:avLst/>
          </a:prstGeom>
          <a:noFill/>
        </p:spPr>
        <p:txBody>
          <a:bodyPr wrap="square" lIns="144480" tIns="72236" rIns="144480" bIns="72236" rtlCol="0">
            <a:spAutoFit/>
          </a:bodyPr>
          <a:lstStyle/>
          <a:p>
            <a:pPr algn="ctr" defTabSz="909842"/>
            <a:r>
              <a:rPr lang="uz-Latn-UZ" sz="1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otdan</a:t>
            </a:r>
            <a:endParaRPr lang="en-US" sz="1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1F3D52E-7C26-4527-A840-E70773B97AD6}"/>
              </a:ext>
            </a:extLst>
          </p:cNvPr>
          <p:cNvSpPr txBox="1"/>
          <p:nvPr/>
        </p:nvSpPr>
        <p:spPr>
          <a:xfrm>
            <a:off x="4362997" y="3048850"/>
            <a:ext cx="2194036" cy="422882"/>
          </a:xfrm>
          <a:prstGeom prst="rect">
            <a:avLst/>
          </a:prstGeom>
          <a:noFill/>
        </p:spPr>
        <p:txBody>
          <a:bodyPr wrap="square" lIns="144480" tIns="72236" rIns="144480" bIns="72236" rtlCol="0">
            <a:spAutoFit/>
          </a:bodyPr>
          <a:lstStyle/>
          <a:p>
            <a:pPr algn="ctr" defTabSz="909842"/>
            <a:r>
              <a:rPr lang="uz-Latn-UZ" sz="1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</a:t>
            </a:r>
            <a:r>
              <a:rPr lang="en-US" sz="1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z-Latn-UZ" sz="1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endParaRPr lang="en-US" sz="1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85C54D3-388B-4B03-971E-DFA13B5502E7}"/>
              </a:ext>
            </a:extLst>
          </p:cNvPr>
          <p:cNvSpPr txBox="1"/>
          <p:nvPr/>
        </p:nvSpPr>
        <p:spPr>
          <a:xfrm>
            <a:off x="6204279" y="3058004"/>
            <a:ext cx="2194036" cy="422882"/>
          </a:xfrm>
          <a:prstGeom prst="rect">
            <a:avLst/>
          </a:prstGeom>
          <a:noFill/>
        </p:spPr>
        <p:txBody>
          <a:bodyPr wrap="square" lIns="144480" tIns="72236" rIns="144480" bIns="72236" rtlCol="0">
            <a:spAutoFit/>
          </a:bodyPr>
          <a:lstStyle/>
          <a:p>
            <a:pPr algn="ctr" defTabSz="909842"/>
            <a:r>
              <a:rPr lang="uz-Latn-UZ" sz="1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undovdan</a:t>
            </a:r>
            <a:endParaRPr lang="en-US" sz="1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Isosceles Triangle 62">
            <a:extLst>
              <a:ext uri="{FF2B5EF4-FFF2-40B4-BE49-F238E27FC236}">
                <a16:creationId xmlns:a16="http://schemas.microsoft.com/office/drawing/2014/main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5361120" y="3919537"/>
            <a:ext cx="233842" cy="15715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480" tIns="72236" rIns="144480" bIns="72236" rtlCol="0" anchor="ctr"/>
          <a:lstStyle/>
          <a:p>
            <a:pPr algn="ctr" defTabSz="909842"/>
            <a:endParaRPr lang="en-US" sz="25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:a16="http://schemas.microsoft.com/office/drawing/2014/main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7143862" y="3919537"/>
            <a:ext cx="233842" cy="15715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480" tIns="72236" rIns="144480" bIns="72236" rtlCol="0" anchor="ctr"/>
          <a:lstStyle/>
          <a:p>
            <a:pPr algn="ctr" defTabSz="909842"/>
            <a:endParaRPr lang="en-US" sz="25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:a16="http://schemas.microsoft.com/office/drawing/2014/main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3559918" y="3931757"/>
            <a:ext cx="233842" cy="15715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480" tIns="72236" rIns="144480" bIns="72236" rtlCol="0" anchor="ctr"/>
          <a:lstStyle/>
          <a:p>
            <a:pPr algn="ctr" defTabSz="909842"/>
            <a:endParaRPr lang="en-US" sz="25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:a16="http://schemas.microsoft.com/office/drawing/2014/main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1755895" y="3931757"/>
            <a:ext cx="233842" cy="15715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480" tIns="72236" rIns="144480" bIns="72236" rtlCol="0" anchor="ctr"/>
          <a:lstStyle/>
          <a:p>
            <a:pPr algn="ctr" defTabSz="909842"/>
            <a:endParaRPr lang="en-US" sz="25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9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6" grpId="0"/>
      <p:bldP spid="67" grpId="0"/>
      <p:bldP spid="68" grpId="0"/>
      <p:bldP spid="70" grpId="0"/>
      <p:bldP spid="71" grpId="0"/>
      <p:bldP spid="72" grpId="0"/>
      <p:bldP spid="88" grpId="0" animBg="1"/>
      <p:bldP spid="89" grpId="0" animBg="1"/>
      <p:bldP spid="90" grpId="0" animBg="1"/>
      <p:bldP spid="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Fe’llarning yasalishi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55195"/>
              </p:ext>
            </p:extLst>
          </p:nvPr>
        </p:nvGraphicFramePr>
        <p:xfrm>
          <a:off x="416560" y="1261110"/>
          <a:ext cx="6096000" cy="31089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854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z-Latn-UZ" sz="2800" b="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yosh</a:t>
                      </a:r>
                      <a:r>
                        <a:rPr lang="uz-Latn-UZ" sz="2800" b="0" baseline="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Latn-UZ" sz="2800" b="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(ot)</a:t>
                      </a:r>
                      <a:endParaRPr lang="ru-RU" sz="2800" b="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b="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-(a)y</a:t>
                      </a:r>
                      <a:endParaRPr lang="ru-RU" sz="2800" b="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tinch (sifat)</a:t>
                      </a:r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-i</a:t>
                      </a:r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uyqu (ot)</a:t>
                      </a:r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-sira </a:t>
                      </a:r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suv (ot)</a:t>
                      </a:r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-sa</a:t>
                      </a:r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qizil (sifat)</a:t>
                      </a:r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-ar</a:t>
                      </a:r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qars (taqlid so‘z)</a:t>
                      </a:r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-illa</a:t>
                      </a:r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511" y="1286534"/>
            <a:ext cx="2218666" cy="270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23442" y="1286534"/>
            <a:ext cx="1144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23442" y="1809754"/>
            <a:ext cx="1024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tinchi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23442" y="2332974"/>
            <a:ext cx="1545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uyqusira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44281" y="2787978"/>
            <a:ext cx="1124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suvsa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44281" y="3311198"/>
            <a:ext cx="965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qizar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3135" y="3834418"/>
            <a:ext cx="13260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qarsilla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06726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189- mashq</a:t>
            </a:r>
            <a:endParaRPr lang="ru-RU" dirty="0"/>
          </a:p>
        </p:txBody>
      </p:sp>
      <p:sp>
        <p:nvSpPr>
          <p:cNvPr id="8" name="Freeform 96"/>
          <p:cNvSpPr/>
          <p:nvPr/>
        </p:nvSpPr>
        <p:spPr>
          <a:xfrm>
            <a:off x="223521" y="923227"/>
            <a:ext cx="1960879" cy="1616772"/>
          </a:xfrm>
          <a:custGeom>
            <a:avLst/>
            <a:gdLst>
              <a:gd name="connsiteX0" fmla="*/ 0 w 1523552"/>
              <a:gd name="connsiteY0" fmla="*/ 0 h 1373865"/>
              <a:gd name="connsiteX1" fmla="*/ 1523552 w 1523552"/>
              <a:gd name="connsiteY1" fmla="*/ 0 h 1373865"/>
              <a:gd name="connsiteX2" fmla="*/ 1523552 w 1523552"/>
              <a:gd name="connsiteY2" fmla="*/ 750975 h 1373865"/>
              <a:gd name="connsiteX3" fmla="*/ 885310 w 1523552"/>
              <a:gd name="connsiteY3" fmla="*/ 750975 h 1373865"/>
              <a:gd name="connsiteX4" fmla="*/ 761777 w 1523552"/>
              <a:gd name="connsiteY4" fmla="*/ 1373865 h 1373865"/>
              <a:gd name="connsiteX5" fmla="*/ 638244 w 1523552"/>
              <a:gd name="connsiteY5" fmla="*/ 750975 h 1373865"/>
              <a:gd name="connsiteX6" fmla="*/ 0 w 1523552"/>
              <a:gd name="connsiteY6" fmla="*/ 750975 h 13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552" h="1373865">
                <a:moveTo>
                  <a:pt x="0" y="0"/>
                </a:moveTo>
                <a:lnTo>
                  <a:pt x="1523552" y="0"/>
                </a:lnTo>
                <a:lnTo>
                  <a:pt x="1523552" y="750975"/>
                </a:lnTo>
                <a:lnTo>
                  <a:pt x="885310" y="750975"/>
                </a:lnTo>
                <a:lnTo>
                  <a:pt x="761777" y="1373865"/>
                </a:lnTo>
                <a:lnTo>
                  <a:pt x="638244" y="750975"/>
                </a:lnTo>
                <a:lnTo>
                  <a:pt x="0" y="750975"/>
                </a:lnTo>
                <a:close/>
              </a:path>
            </a:pathLst>
          </a:custGeom>
          <a:noFill/>
          <a:ln w="28575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91028" tIns="42996" rIns="91028" bIns="34393">
            <a:noAutofit/>
          </a:bodyPr>
          <a:lstStyle/>
          <a:p>
            <a:pPr marL="0" marR="0" lvl="0" indent="0" algn="ctr" defTabSz="57328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Latn-U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2020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Otdan yasalgan fe’llar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2020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96"/>
          <p:cNvSpPr/>
          <p:nvPr/>
        </p:nvSpPr>
        <p:spPr>
          <a:xfrm>
            <a:off x="2184400" y="911735"/>
            <a:ext cx="1981200" cy="1628264"/>
          </a:xfrm>
          <a:custGeom>
            <a:avLst/>
            <a:gdLst>
              <a:gd name="connsiteX0" fmla="*/ 0 w 1523552"/>
              <a:gd name="connsiteY0" fmla="*/ 0 h 1373865"/>
              <a:gd name="connsiteX1" fmla="*/ 1523552 w 1523552"/>
              <a:gd name="connsiteY1" fmla="*/ 0 h 1373865"/>
              <a:gd name="connsiteX2" fmla="*/ 1523552 w 1523552"/>
              <a:gd name="connsiteY2" fmla="*/ 750975 h 1373865"/>
              <a:gd name="connsiteX3" fmla="*/ 885310 w 1523552"/>
              <a:gd name="connsiteY3" fmla="*/ 750975 h 1373865"/>
              <a:gd name="connsiteX4" fmla="*/ 761777 w 1523552"/>
              <a:gd name="connsiteY4" fmla="*/ 1373865 h 1373865"/>
              <a:gd name="connsiteX5" fmla="*/ 638244 w 1523552"/>
              <a:gd name="connsiteY5" fmla="*/ 750975 h 1373865"/>
              <a:gd name="connsiteX6" fmla="*/ 0 w 1523552"/>
              <a:gd name="connsiteY6" fmla="*/ 750975 h 13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552" h="1373865">
                <a:moveTo>
                  <a:pt x="0" y="0"/>
                </a:moveTo>
                <a:lnTo>
                  <a:pt x="1523552" y="0"/>
                </a:lnTo>
                <a:lnTo>
                  <a:pt x="1523552" y="750975"/>
                </a:lnTo>
                <a:lnTo>
                  <a:pt x="885310" y="750975"/>
                </a:lnTo>
                <a:lnTo>
                  <a:pt x="761777" y="1373865"/>
                </a:lnTo>
                <a:lnTo>
                  <a:pt x="638244" y="750975"/>
                </a:lnTo>
                <a:lnTo>
                  <a:pt x="0" y="750975"/>
                </a:lnTo>
                <a:close/>
              </a:path>
            </a:pathLst>
          </a:custGeom>
          <a:noFill/>
          <a:ln w="28575" cap="flat" cmpd="sng" algn="ctr">
            <a:solidFill>
              <a:srgbClr val="00759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91028" tIns="42996" rIns="91028" bIns="34393">
            <a:noAutofit/>
          </a:bodyPr>
          <a:lstStyle/>
          <a:p>
            <a:pPr marL="0" marR="0" lvl="0" indent="0" algn="ctr" defTabSz="57328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Latn-UZ" sz="2000" kern="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z-Latn-UZ" sz="2000" kern="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ifat</a:t>
            </a:r>
            <a:r>
              <a:rPr kumimoji="0" lang="uz-Latn-U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2020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dan yasalgan fe’llar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2020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96"/>
          <p:cNvSpPr/>
          <p:nvPr/>
        </p:nvSpPr>
        <p:spPr>
          <a:xfrm>
            <a:off x="4165600" y="923227"/>
            <a:ext cx="1950720" cy="1616772"/>
          </a:xfrm>
          <a:custGeom>
            <a:avLst/>
            <a:gdLst>
              <a:gd name="connsiteX0" fmla="*/ 0 w 1523552"/>
              <a:gd name="connsiteY0" fmla="*/ 0 h 1373865"/>
              <a:gd name="connsiteX1" fmla="*/ 1523552 w 1523552"/>
              <a:gd name="connsiteY1" fmla="*/ 0 h 1373865"/>
              <a:gd name="connsiteX2" fmla="*/ 1523552 w 1523552"/>
              <a:gd name="connsiteY2" fmla="*/ 750975 h 1373865"/>
              <a:gd name="connsiteX3" fmla="*/ 885310 w 1523552"/>
              <a:gd name="connsiteY3" fmla="*/ 750975 h 1373865"/>
              <a:gd name="connsiteX4" fmla="*/ 761777 w 1523552"/>
              <a:gd name="connsiteY4" fmla="*/ 1373865 h 1373865"/>
              <a:gd name="connsiteX5" fmla="*/ 638244 w 1523552"/>
              <a:gd name="connsiteY5" fmla="*/ 750975 h 1373865"/>
              <a:gd name="connsiteX6" fmla="*/ 0 w 1523552"/>
              <a:gd name="connsiteY6" fmla="*/ 750975 h 13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552" h="1373865">
                <a:moveTo>
                  <a:pt x="0" y="0"/>
                </a:moveTo>
                <a:lnTo>
                  <a:pt x="1523552" y="0"/>
                </a:lnTo>
                <a:lnTo>
                  <a:pt x="1523552" y="750975"/>
                </a:lnTo>
                <a:lnTo>
                  <a:pt x="885310" y="750975"/>
                </a:lnTo>
                <a:lnTo>
                  <a:pt x="761777" y="1373865"/>
                </a:lnTo>
                <a:lnTo>
                  <a:pt x="638244" y="750975"/>
                </a:lnTo>
                <a:lnTo>
                  <a:pt x="0" y="750975"/>
                </a:lnTo>
                <a:close/>
              </a:path>
            </a:pathLst>
          </a:custGeom>
          <a:noFill/>
          <a:ln w="28575" cap="flat" cmpd="sng" algn="ctr">
            <a:solidFill>
              <a:srgbClr val="00642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91028" tIns="42996" rIns="91028" bIns="34393">
            <a:noAutofit/>
          </a:bodyPr>
          <a:lstStyle/>
          <a:p>
            <a:pPr marL="0" marR="0" lvl="0" indent="0" algn="ctr" defTabSz="57328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Latn-UZ" sz="2000" kern="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uz-Latn-UZ" sz="2000" kern="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avish</a:t>
            </a:r>
            <a:r>
              <a:rPr kumimoji="0" lang="uz-Latn-U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2020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dan yasalgan fe’llar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2020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96"/>
          <p:cNvSpPr/>
          <p:nvPr/>
        </p:nvSpPr>
        <p:spPr>
          <a:xfrm>
            <a:off x="6116320" y="923227"/>
            <a:ext cx="2763520" cy="1616772"/>
          </a:xfrm>
          <a:custGeom>
            <a:avLst/>
            <a:gdLst>
              <a:gd name="connsiteX0" fmla="*/ 0 w 1523552"/>
              <a:gd name="connsiteY0" fmla="*/ 0 h 1373865"/>
              <a:gd name="connsiteX1" fmla="*/ 1523552 w 1523552"/>
              <a:gd name="connsiteY1" fmla="*/ 0 h 1373865"/>
              <a:gd name="connsiteX2" fmla="*/ 1523552 w 1523552"/>
              <a:gd name="connsiteY2" fmla="*/ 750975 h 1373865"/>
              <a:gd name="connsiteX3" fmla="*/ 885310 w 1523552"/>
              <a:gd name="connsiteY3" fmla="*/ 750975 h 1373865"/>
              <a:gd name="connsiteX4" fmla="*/ 761777 w 1523552"/>
              <a:gd name="connsiteY4" fmla="*/ 1373865 h 1373865"/>
              <a:gd name="connsiteX5" fmla="*/ 638244 w 1523552"/>
              <a:gd name="connsiteY5" fmla="*/ 750975 h 1373865"/>
              <a:gd name="connsiteX6" fmla="*/ 0 w 1523552"/>
              <a:gd name="connsiteY6" fmla="*/ 750975 h 13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552" h="1373865">
                <a:moveTo>
                  <a:pt x="0" y="0"/>
                </a:moveTo>
                <a:lnTo>
                  <a:pt x="1523552" y="0"/>
                </a:lnTo>
                <a:lnTo>
                  <a:pt x="1523552" y="750975"/>
                </a:lnTo>
                <a:lnTo>
                  <a:pt x="885310" y="750975"/>
                </a:lnTo>
                <a:lnTo>
                  <a:pt x="761777" y="1373865"/>
                </a:lnTo>
                <a:lnTo>
                  <a:pt x="638244" y="750975"/>
                </a:lnTo>
                <a:lnTo>
                  <a:pt x="0" y="750975"/>
                </a:lnTo>
                <a:close/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91028" tIns="42996" rIns="91028" bIns="34393">
            <a:noAutofit/>
          </a:bodyPr>
          <a:lstStyle/>
          <a:p>
            <a:pPr marL="0" marR="0" lvl="0" indent="0" algn="ctr" defTabSz="57328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Latn-UZ" sz="2000" kern="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Undov va taqlid so‘zlardan</a:t>
            </a:r>
            <a:r>
              <a:rPr kumimoji="0" lang="uz-Latn-U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2020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yasalgan fe’llar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2020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0865" y="2539999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z-Latn-UZ" sz="2400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uzlamoq</a:t>
            </a:r>
            <a:endParaRPr lang="ru-RU" sz="2400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28478" y="2542846"/>
            <a:ext cx="1539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dodlamoq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93989" y="2539998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yangilamoq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55665" y="2539997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 smtClean="0">
                <a:solidFill>
                  <a:srgbClr val="0064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tezlamoq</a:t>
            </a:r>
            <a:endParaRPr lang="ru-RU" sz="2400" dirty="0">
              <a:solidFill>
                <a:srgbClr val="0064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28478" y="3004511"/>
            <a:ext cx="1983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voyvoylamoq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99068" y="3004511"/>
            <a:ext cx="189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yaxshilamoq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6118" y="2988653"/>
            <a:ext cx="1795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varaqlamoq</a:t>
            </a:r>
            <a:endParaRPr lang="ru-RU" sz="2400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26554" y="3488112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z-Latn-UZ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o‘g‘rilamoq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02318" y="3004510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 smtClean="0">
                <a:solidFill>
                  <a:srgbClr val="0064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sekinlamoq</a:t>
            </a:r>
            <a:endParaRPr lang="ru-RU" sz="2400" dirty="0">
              <a:solidFill>
                <a:srgbClr val="0064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7207" y="3488111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qishlamoq</a:t>
            </a:r>
            <a:endParaRPr lang="ru-RU" sz="2400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28478" y="3484029"/>
            <a:ext cx="160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uz-Latn-UZ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o‘plamoq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8879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Topshiriq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3344" y="940752"/>
            <a:ext cx="7538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tarkibiy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qismlarga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1332" y="1512580"/>
            <a:ext cx="1045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yna</a:t>
            </a:r>
            <a:endParaRPr lang="ru-RU" dirty="0">
              <a:solidFill>
                <a:srgbClr val="02020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0605" y="2051022"/>
            <a:ext cx="1045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qiyna</a:t>
            </a:r>
            <a:endParaRPr lang="ru-RU" dirty="0">
              <a:solidFill>
                <a:srgbClr val="02020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0605" y="2688510"/>
            <a:ext cx="965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</a:t>
            </a:r>
            <a:endParaRPr lang="ru-RU" dirty="0">
              <a:solidFill>
                <a:srgbClr val="02020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0324" y="3222560"/>
            <a:ext cx="1144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</a:t>
            </a:r>
            <a:endParaRPr lang="ru-RU" dirty="0">
              <a:solidFill>
                <a:srgbClr val="02020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0605" y="3823346"/>
            <a:ext cx="684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</a:t>
            </a:r>
            <a:endParaRPr lang="ru-RU" dirty="0">
              <a:solidFill>
                <a:srgbClr val="02020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0324" y="4417686"/>
            <a:ext cx="1124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susay</a:t>
            </a:r>
            <a:endParaRPr lang="ru-RU" dirty="0">
              <a:solidFill>
                <a:srgbClr val="020202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432560" y="1828800"/>
            <a:ext cx="57912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445790" y="2312632"/>
            <a:ext cx="57912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460080" y="2950120"/>
            <a:ext cx="57912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445790" y="3484170"/>
            <a:ext cx="57912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394990" y="4160148"/>
            <a:ext cx="57912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445790" y="4700252"/>
            <a:ext cx="57912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192052" y="1482112"/>
            <a:ext cx="22733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‘y</a:t>
            </a:r>
            <a:r>
              <a:rPr lang="uz-Latn-UZ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(ot)  +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dirty="0">
              <a:solidFill>
                <a:srgbClr val="020202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92051" y="2035800"/>
            <a:ext cx="26324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iy</a:t>
            </a:r>
            <a:r>
              <a:rPr lang="uz-Latn-UZ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(sifat)  +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dirty="0">
              <a:solidFill>
                <a:srgbClr val="020202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09685" y="2688510"/>
            <a:ext cx="2113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z-Latn-UZ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(ot)  +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dirty="0">
              <a:solidFill>
                <a:srgbClr val="020202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209685" y="3219675"/>
            <a:ext cx="2292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uz-Latn-UZ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(ot)  +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dirty="0">
              <a:solidFill>
                <a:srgbClr val="020202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02277" y="3863986"/>
            <a:ext cx="1733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(ot) +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dirty="0">
              <a:solidFill>
                <a:srgbClr val="020202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192117" y="4346566"/>
            <a:ext cx="2630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uz-Latn-UZ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z-Latn-UZ" sz="280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(sifat) +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endParaRPr lang="ru-RU" dirty="0">
              <a:solidFill>
                <a:srgbClr val="02020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150" y="923239"/>
            <a:ext cx="1647530" cy="235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51760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BILIB OLING!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09880" y="1091575"/>
            <a:ext cx="5613400" cy="2954655"/>
          </a:xfrm>
        </p:spPr>
        <p:txBody>
          <a:bodyPr/>
          <a:lstStyle/>
          <a:p>
            <a:pPr marL="0" indent="0" algn="just">
              <a:buNone/>
            </a:pP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</a:t>
            </a:r>
            <a:r>
              <a:rPr lang="en-US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yasovchi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qo‘shimchasi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o‘yin</a:t>
            </a:r>
            <a:r>
              <a:rPr lang="en-US" sz="32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qiyin</a:t>
            </a:r>
            <a:r>
              <a:rPr lang="en-US" sz="32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bo‘g‘inli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so‘zlarga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qo‘shilganda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so‘zlarning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bo‘g‘inidagi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unlisi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talaffuzda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tushib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yoziladi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1751" y="4225300"/>
            <a:ext cx="1045479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z-Latn-UZ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yna</a:t>
            </a:r>
            <a:endParaRPr lang="ru-RU" dirty="0">
              <a:solidFill>
                <a:srgbClr val="02020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8115" y="4225300"/>
            <a:ext cx="1045479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qiyna</a:t>
            </a:r>
            <a:endParaRPr lang="ru-RU" dirty="0">
              <a:solidFill>
                <a:srgbClr val="020202"/>
              </a:solidFill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36" y="1001641"/>
            <a:ext cx="2206466" cy="220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10622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BILIB OLING!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21640" y="1101735"/>
            <a:ext cx="5095240" cy="2954655"/>
          </a:xfrm>
        </p:spPr>
        <p:txBody>
          <a:bodyPr/>
          <a:lstStyle/>
          <a:p>
            <a:pPr marL="0" indent="0">
              <a:buNone/>
            </a:pPr>
            <a:r>
              <a:rPr lang="uz-Latn-UZ" dirty="0" smtClean="0"/>
              <a:t>      </a:t>
            </a:r>
            <a:r>
              <a:rPr lang="en-US" sz="32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</a:t>
            </a:r>
            <a:r>
              <a:rPr lang="en-US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yasovchi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-ay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past, </a:t>
            </a:r>
            <a:r>
              <a:rPr lang="en-US" sz="32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</a:t>
            </a:r>
            <a:r>
              <a:rPr lang="en-US" sz="32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so‘zlariga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qo‘shilganda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oxiridagi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talaffuzda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tushib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yoziladi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3812" y="4192234"/>
            <a:ext cx="114486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</a:t>
            </a:r>
            <a:endParaRPr lang="ru-RU" dirty="0">
              <a:solidFill>
                <a:srgbClr val="02020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0417" y="4182092"/>
            <a:ext cx="112402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susay</a:t>
            </a:r>
            <a:endParaRPr lang="ru-RU" dirty="0">
              <a:solidFill>
                <a:srgbClr val="020202"/>
              </a:solidFill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237" y="881648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35953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2_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7286</TotalTime>
  <Words>440</Words>
  <Application>Microsoft Office PowerPoint</Application>
  <PresentationFormat>Экран (16:9)</PresentationFormat>
  <Paragraphs>101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Calibri</vt:lpstr>
      <vt:lpstr>Open Sans</vt:lpstr>
      <vt:lpstr>Open Sans Light</vt:lpstr>
      <vt:lpstr>1_Office Theme</vt:lpstr>
      <vt:lpstr>3_Office Theme</vt:lpstr>
      <vt:lpstr>4_Office Theme</vt:lpstr>
      <vt:lpstr>5_Office Theme</vt:lpstr>
      <vt:lpstr>6_Office Theme</vt:lpstr>
      <vt:lpstr>7_Office Theme</vt:lpstr>
      <vt:lpstr>2_Office Theme</vt:lpstr>
      <vt:lpstr>ONA TILI</vt:lpstr>
      <vt:lpstr>1- topshiriq</vt:lpstr>
      <vt:lpstr>BILIB OLING!</vt:lpstr>
      <vt:lpstr>Sifatlarning yasalishi</vt:lpstr>
      <vt:lpstr>Fe’llarning yasalishi</vt:lpstr>
      <vt:lpstr>189- mashq</vt:lpstr>
      <vt:lpstr>Topshiriq</vt:lpstr>
      <vt:lpstr>BILIB OLING!</vt:lpstr>
      <vt:lpstr>BILIB OLING!</vt:lpstr>
      <vt:lpstr>BILIB OLING!</vt:lpstr>
      <vt:lpstr>193-mashq</vt:lpstr>
      <vt:lpstr>Mustaqil bajarish uchun topshiriq: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697</cp:revision>
  <cp:lastPrinted>2020-08-26T14:49:45Z</cp:lastPrinted>
  <dcterms:created xsi:type="dcterms:W3CDTF">2020-04-11T16:25:36Z</dcterms:created>
  <dcterms:modified xsi:type="dcterms:W3CDTF">2020-10-31T05:51:48Z</dcterms:modified>
</cp:coreProperties>
</file>