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slideLayouts/slideLayout45.xml" ContentType="application/vnd.openxmlformats-officedocument.presentationml.slideLayout+xml"/>
  <Override PartName="/ppt/slideLayouts/slideLayout46.xml" ContentType="application/vnd.openxmlformats-officedocument.presentationml.slideLayout+xml"/>
  <Override PartName="/ppt/slideLayouts/slideLayout47.xml" ContentType="application/vnd.openxmlformats-officedocument.presentationml.slideLayout+xml"/>
  <Override PartName="/ppt/slideLayouts/slideLayout48.xml" ContentType="application/vnd.openxmlformats-officedocument.presentationml.slideLayout+xml"/>
  <Override PartName="/ppt/slideLayouts/slideLayout49.xml" ContentType="application/vnd.openxmlformats-officedocument.presentationml.slideLayout+xml"/>
  <Override PartName="/ppt/slideLayouts/slideLayout50.xml" ContentType="application/vnd.openxmlformats-officedocument.presentationml.slideLayout+xml"/>
  <Override PartName="/ppt/slideLayouts/slideLayout51.xml" ContentType="application/vnd.openxmlformats-officedocument.presentationml.slideLayout+xml"/>
  <Override PartName="/ppt/slideLayouts/slideLayout52.xml" ContentType="application/vnd.openxmlformats-officedocument.presentationml.slideLayout+xml"/>
  <Override PartName="/ppt/slideLayouts/slideLayout53.xml" ContentType="application/vnd.openxmlformats-officedocument.presentationml.slideLayout+xml"/>
  <Override PartName="/ppt/slideLayouts/slideLayout54.xml" ContentType="application/vnd.openxmlformats-officedocument.presentationml.slideLayout+xml"/>
  <Override PartName="/ppt/slideLayouts/slideLayout55.xml" ContentType="application/vnd.openxmlformats-officedocument.presentationml.slideLayout+xml"/>
  <Override PartName="/ppt/slideLayouts/slideLayout56.xml" ContentType="application/vnd.openxmlformats-officedocument.presentationml.slideLayout+xml"/>
  <Override PartName="/ppt/slideLayouts/slideLayout57.xml" ContentType="application/vnd.openxmlformats-officedocument.presentationml.slideLayout+xml"/>
  <Override PartName="/ppt/slideLayouts/slideLayout58.xml" ContentType="application/vnd.openxmlformats-officedocument.presentationml.slideLayout+xml"/>
  <Override PartName="/ppt/slideLayouts/slideLayout59.xml" ContentType="application/vnd.openxmlformats-officedocument.presentationml.slideLayout+xml"/>
  <Override PartName="/ppt/slideLayouts/slideLayout60.xml" ContentType="application/vnd.openxmlformats-officedocument.presentationml.slideLayout+xml"/>
  <Override PartName="/ppt/slideLayouts/slideLayout61.xml" ContentType="application/vnd.openxmlformats-officedocument.presentationml.slideLayout+xml"/>
  <Override PartName="/ppt/slideLayouts/slideLayout62.xml" ContentType="application/vnd.openxmlformats-officedocument.presentationml.slideLayout+xml"/>
  <Override PartName="/ppt/slideLayouts/slideLayout63.xml" ContentType="application/vnd.openxmlformats-officedocument.presentationml.slideLayout+xml"/>
  <Override PartName="/ppt/slideLayouts/slideLayout64.xml" ContentType="application/vnd.openxmlformats-officedocument.presentationml.slideLayout+xml"/>
  <Override PartName="/ppt/slideLayouts/slideLayout65.xml" ContentType="application/vnd.openxmlformats-officedocument.presentationml.slideLayout+xml"/>
  <Override PartName="/ppt/slideLayouts/slideLayout66.xml" ContentType="application/vnd.openxmlformats-officedocument.presentationml.slideLayout+xml"/>
  <Override PartName="/ppt/slideLayouts/slideLayout67.xml" ContentType="application/vnd.openxmlformats-officedocument.presentationml.slideLayout+xml"/>
  <Override PartName="/ppt/slideLayouts/slideLayout68.xml" ContentType="application/vnd.openxmlformats-officedocument.presentationml.slideLayout+xml"/>
  <Override PartName="/ppt/slideLayouts/slideLayout69.xml" ContentType="application/vnd.openxmlformats-officedocument.presentationml.slideLayout+xml"/>
  <Override PartName="/ppt/slideLayouts/slideLayout70.xml" ContentType="application/vnd.openxmlformats-officedocument.presentationml.slideLayout+xml"/>
  <Override PartName="/ppt/slideLayouts/slideLayout71.xml" ContentType="application/vnd.openxmlformats-officedocument.presentationml.slideLayout+xml"/>
  <Override PartName="/ppt/slideLayouts/slideLayout72.xml" ContentType="application/vnd.openxmlformats-officedocument.presentationml.slideLayout+xml"/>
  <Override PartName="/ppt/slideLayouts/slideLayout73.xml" ContentType="application/vnd.openxmlformats-officedocument.presentationml.slideLayout+xml"/>
  <Override PartName="/ppt/slideLayouts/slideLayout74.xml" ContentType="application/vnd.openxmlformats-officedocument.presentationml.slideLayout+xml"/>
  <Override PartName="/ppt/slideLayouts/slideLayout75.xml" ContentType="application/vnd.openxmlformats-officedocument.presentationml.slideLayout+xml"/>
  <Override PartName="/ppt/slideLayouts/slideLayout76.xml" ContentType="application/vnd.openxmlformats-officedocument.presentationml.slideLayout+xml"/>
  <Override PartName="/ppt/slideLayouts/slideLayout77.xml" ContentType="application/vnd.openxmlformats-officedocument.presentationml.slideLayout+xml"/>
  <Override PartName="/ppt/slideLayouts/slideLayout78.xml" ContentType="application/vnd.openxmlformats-officedocument.presentationml.slideLayout+xml"/>
  <Override PartName="/ppt/slideLayouts/slideLayout79.xml" ContentType="application/vnd.openxmlformats-officedocument.presentationml.slideLayout+xml"/>
  <Override PartName="/ppt/slideLayouts/slideLayout80.xml" ContentType="application/vnd.openxmlformats-officedocument.presentationml.slideLayout+xml"/>
  <Override PartName="/ppt/slideLayouts/slideLayout81.xml" ContentType="application/vnd.openxmlformats-officedocument.presentationml.slideLayout+xml"/>
  <Override PartName="/ppt/slideLayouts/slideLayout82.xml" ContentType="application/vnd.openxmlformats-officedocument.presentationml.slideLayout+xml"/>
  <Override PartName="/ppt/slideLayouts/slideLayout83.xml" ContentType="application/vnd.openxmlformats-officedocument.presentationml.slideLayout+xml"/>
  <Override PartName="/ppt/slideLayouts/slideLayout84.xml" ContentType="application/vnd.openxmlformats-officedocument.presentationml.slideLayout+xml"/>
  <Override PartName="/ppt/slideLayouts/slideLayout85.xml" ContentType="application/vnd.openxmlformats-officedocument.presentationml.slideLayout+xml"/>
  <Override PartName="/ppt/slideLayouts/slideLayout86.xml" ContentType="application/vnd.openxmlformats-officedocument.presentationml.slideLayout+xml"/>
  <Override PartName="/ppt/slideLayouts/slideLayout87.xml" ContentType="application/vnd.openxmlformats-officedocument.presentationml.slideLayout+xml"/>
  <Override PartName="/ppt/slideLayouts/slideLayout88.xml" ContentType="application/vnd.openxmlformats-officedocument.presentationml.slideLayout+xml"/>
  <Override PartName="/ppt/slideLayouts/slideLayout89.xml" ContentType="application/vnd.openxmlformats-officedocument.presentationml.slideLayout+xml"/>
  <Override PartName="/ppt/slideLayouts/slideLayout90.xml" ContentType="application/vnd.openxmlformats-officedocument.presentationml.slideLayout+xml"/>
  <Override PartName="/ppt/slideLayouts/slideLayout91.xml" ContentType="application/vnd.openxmlformats-officedocument.presentationml.slideLayout+xml"/>
  <Override PartName="/ppt/slideLayouts/slideLayout92.xml" ContentType="application/vnd.openxmlformats-officedocument.presentationml.slideLayout+xml"/>
  <Override PartName="/ppt/slideLayouts/slideLayout93.xml" ContentType="application/vnd.openxmlformats-officedocument.presentationml.slideLayout+xml"/>
  <Override PartName="/ppt/slideLayouts/slideLayout94.xml" ContentType="application/vnd.openxmlformats-officedocument.presentationml.slideLayout+xml"/>
  <Override PartName="/ppt/slideLayouts/slideLayout95.xml" ContentType="application/vnd.openxmlformats-officedocument.presentationml.slideLayout+xml"/>
  <Override PartName="/ppt/slideLayouts/slideLayout96.xml" ContentType="application/vnd.openxmlformats-officedocument.presentationml.slideLayout+xml"/>
  <Override PartName="/ppt/slideLayouts/slideLayout97.xml" ContentType="application/vnd.openxmlformats-officedocument.presentationml.slideLayout+xml"/>
  <Override PartName="/ppt/slideLayouts/slideLayout98.xml" ContentType="application/vnd.openxmlformats-officedocument.presentationml.slideLayout+xml"/>
  <Override PartName="/ppt/slideLayouts/slideLayout99.xml" ContentType="application/vnd.openxmlformats-officedocument.presentationml.slideLayout+xml"/>
  <Override PartName="/ppt/slideLayouts/slideLayout100.xml" ContentType="application/vnd.openxmlformats-officedocument.presentationml.slideLayout+xml"/>
  <Override PartName="/ppt/slideLayouts/slideLayout101.xml" ContentType="application/vnd.openxmlformats-officedocument.presentationml.slideLayout+xml"/>
  <Override PartName="/ppt/slideLayouts/slideLayout102.xml" ContentType="application/vnd.openxmlformats-officedocument.presentationml.slideLayout+xml"/>
  <Override PartName="/ppt/slideLayouts/slideLayout103.xml" ContentType="application/vnd.openxmlformats-officedocument.presentationml.slideLayout+xml"/>
  <Override PartName="/ppt/slideLayouts/slideLayout104.xml" ContentType="application/vnd.openxmlformats-officedocument.presentationml.slideLayout+xml"/>
  <Override PartName="/ppt/slideLayouts/slideLayout105.xml" ContentType="application/vnd.openxmlformats-officedocument.presentationml.slideLayout+xml"/>
  <Override PartName="/ppt/slideLayouts/slideLayout106.xml" ContentType="application/vnd.openxmlformats-officedocument.presentationml.slideLayout+xml"/>
  <Override PartName="/ppt/slideLayouts/slideLayout107.xml" ContentType="application/vnd.openxmlformats-officedocument.presentationml.slideLayout+xml"/>
  <Override PartName="/ppt/slideLayouts/slideLayout108.xml" ContentType="application/vnd.openxmlformats-officedocument.presentationml.slideLayout+xml"/>
  <Override PartName="/ppt/slideLayouts/slideLayout109.xml" ContentType="application/vnd.openxmlformats-officedocument.presentationml.slideLayout+xml"/>
  <Override PartName="/ppt/slideLayouts/slideLayout110.xml" ContentType="application/vnd.openxmlformats-officedocument.presentationml.slideLayout+xml"/>
  <Override PartName="/ppt/slideLayouts/slideLayout111.xml" ContentType="application/vnd.openxmlformats-officedocument.presentationml.slideLayout+xml"/>
  <Override PartName="/ppt/slideLayouts/slideLayout112.xml" ContentType="application/vnd.openxmlformats-officedocument.presentationml.slideLayout+xml"/>
  <Override PartName="/ppt/slideLayouts/slideLayout113.xml" ContentType="application/vnd.openxmlformats-officedocument.presentationml.slideLayout+xml"/>
  <Override PartName="/ppt/slideLayouts/slideLayout114.xml" ContentType="application/vnd.openxmlformats-officedocument.presentationml.slideLayout+xml"/>
  <Override PartName="/ppt/theme/theme2.xml" ContentType="application/vnd.openxmlformats-officedocument.theme+xml"/>
  <Override PartName="/ppt/slideLayouts/slideLayout115.xml" ContentType="application/vnd.openxmlformats-officedocument.presentationml.slideLayout+xml"/>
  <Override PartName="/ppt/slideLayouts/slideLayout116.xml" ContentType="application/vnd.openxmlformats-officedocument.presentationml.slideLayout+xml"/>
  <Override PartName="/ppt/slideLayouts/slideLayout117.xml" ContentType="application/vnd.openxmlformats-officedocument.presentationml.slideLayout+xml"/>
  <Override PartName="/ppt/slideLayouts/slideLayout118.xml" ContentType="application/vnd.openxmlformats-officedocument.presentationml.slideLayout+xml"/>
  <Override PartName="/ppt/slideLayouts/slideLayout119.xml" ContentType="application/vnd.openxmlformats-officedocument.presentationml.slideLayout+xml"/>
  <Override PartName="/ppt/slideLayouts/slideLayout120.xml" ContentType="application/vnd.openxmlformats-officedocument.presentationml.slideLayout+xml"/>
  <Override PartName="/ppt/slideLayouts/slideLayout121.xml" ContentType="application/vnd.openxmlformats-officedocument.presentationml.slideLayout+xml"/>
  <Override PartName="/ppt/slideLayouts/slideLayout122.xml" ContentType="application/vnd.openxmlformats-officedocument.presentationml.slideLayout+xml"/>
  <Override PartName="/ppt/slideLayouts/slideLayout123.xml" ContentType="application/vnd.openxmlformats-officedocument.presentationml.slideLayout+xml"/>
  <Override PartName="/ppt/slideLayouts/slideLayout124.xml" ContentType="application/vnd.openxmlformats-officedocument.presentationml.slideLayout+xml"/>
  <Override PartName="/ppt/slideLayouts/slideLayout125.xml" ContentType="application/vnd.openxmlformats-officedocument.presentationml.slideLayout+xml"/>
  <Override PartName="/ppt/slideLayouts/slideLayout126.xml" ContentType="application/vnd.openxmlformats-officedocument.presentationml.slideLayout+xml"/>
  <Override PartName="/ppt/slideLayouts/slideLayout127.xml" ContentType="application/vnd.openxmlformats-officedocument.presentationml.slideLayout+xml"/>
  <Override PartName="/ppt/slideLayouts/slideLayout128.xml" ContentType="application/vnd.openxmlformats-officedocument.presentationml.slideLayout+xml"/>
  <Override PartName="/ppt/slideLayouts/slideLayout129.xml" ContentType="application/vnd.openxmlformats-officedocument.presentationml.slideLayout+xml"/>
  <Override PartName="/ppt/slideLayouts/slideLayout130.xml" ContentType="application/vnd.openxmlformats-officedocument.presentationml.slideLayout+xml"/>
  <Override PartName="/ppt/slideLayouts/slideLayout131.xml" ContentType="application/vnd.openxmlformats-officedocument.presentationml.slideLayout+xml"/>
  <Override PartName="/ppt/slideLayouts/slideLayout132.xml" ContentType="application/vnd.openxmlformats-officedocument.presentationml.slideLayout+xml"/>
  <Override PartName="/ppt/slideLayouts/slideLayout133.xml" ContentType="application/vnd.openxmlformats-officedocument.presentationml.slideLayout+xml"/>
  <Override PartName="/ppt/slideLayouts/slideLayout134.xml" ContentType="application/vnd.openxmlformats-officedocument.presentationml.slideLayout+xml"/>
  <Override PartName="/ppt/slideLayouts/slideLayout135.xml" ContentType="application/vnd.openxmlformats-officedocument.presentationml.slideLayout+xml"/>
  <Override PartName="/ppt/slideLayouts/slideLayout136.xml" ContentType="application/vnd.openxmlformats-officedocument.presentationml.slideLayout+xml"/>
  <Override PartName="/ppt/slideLayouts/slideLayout137.xml" ContentType="application/vnd.openxmlformats-officedocument.presentationml.slideLayout+xml"/>
  <Override PartName="/ppt/slideLayouts/slideLayout138.xml" ContentType="application/vnd.openxmlformats-officedocument.presentationml.slideLayout+xml"/>
  <Override PartName="/ppt/slideLayouts/slideLayout139.xml" ContentType="application/vnd.openxmlformats-officedocument.presentationml.slideLayout+xml"/>
  <Override PartName="/ppt/slideLayouts/slideLayout140.xml" ContentType="application/vnd.openxmlformats-officedocument.presentationml.slideLayout+xml"/>
  <Override PartName="/ppt/slideLayouts/slideLayout141.xml" ContentType="application/vnd.openxmlformats-officedocument.presentationml.slideLayout+xml"/>
  <Override PartName="/ppt/slideLayouts/slideLayout142.xml" ContentType="application/vnd.openxmlformats-officedocument.presentationml.slideLayout+xml"/>
  <Override PartName="/ppt/slideLayouts/slideLayout143.xml" ContentType="application/vnd.openxmlformats-officedocument.presentationml.slideLayout+xml"/>
  <Override PartName="/ppt/slideLayouts/slideLayout144.xml" ContentType="application/vnd.openxmlformats-officedocument.presentationml.slideLayout+xml"/>
  <Override PartName="/ppt/slideLayouts/slideLayout145.xml" ContentType="application/vnd.openxmlformats-officedocument.presentationml.slideLayout+xml"/>
  <Override PartName="/ppt/slideLayouts/slideLayout146.xml" ContentType="application/vnd.openxmlformats-officedocument.presentationml.slideLayout+xml"/>
  <Override PartName="/ppt/slideLayouts/slideLayout147.xml" ContentType="application/vnd.openxmlformats-officedocument.presentationml.slideLayout+xml"/>
  <Override PartName="/ppt/slideLayouts/slideLayout148.xml" ContentType="application/vnd.openxmlformats-officedocument.presentationml.slideLayout+xml"/>
  <Override PartName="/ppt/slideLayouts/slideLayout149.xml" ContentType="application/vnd.openxmlformats-officedocument.presentationml.slideLayout+xml"/>
  <Override PartName="/ppt/slideLayouts/slideLayout150.xml" ContentType="application/vnd.openxmlformats-officedocument.presentationml.slideLayout+xml"/>
  <Override PartName="/ppt/slideLayouts/slideLayout151.xml" ContentType="application/vnd.openxmlformats-officedocument.presentationml.slideLayout+xml"/>
  <Override PartName="/ppt/slideLayouts/slideLayout152.xml" ContentType="application/vnd.openxmlformats-officedocument.presentationml.slideLayout+xml"/>
  <Override PartName="/ppt/slideLayouts/slideLayout153.xml" ContentType="application/vnd.openxmlformats-officedocument.presentationml.slideLayout+xml"/>
  <Override PartName="/ppt/slideLayouts/slideLayout154.xml" ContentType="application/vnd.openxmlformats-officedocument.presentationml.slideLayout+xml"/>
  <Override PartName="/ppt/slideLayouts/slideLayout155.xml" ContentType="application/vnd.openxmlformats-officedocument.presentationml.slideLayout+xml"/>
  <Override PartName="/ppt/slideLayouts/slideLayout156.xml" ContentType="application/vnd.openxmlformats-officedocument.presentationml.slideLayout+xml"/>
  <Override PartName="/ppt/slideLayouts/slideLayout157.xml" ContentType="application/vnd.openxmlformats-officedocument.presentationml.slideLayout+xml"/>
  <Override PartName="/ppt/slideLayouts/slideLayout158.xml" ContentType="application/vnd.openxmlformats-officedocument.presentationml.slideLayout+xml"/>
  <Override PartName="/ppt/slideLayouts/slideLayout159.xml" ContentType="application/vnd.openxmlformats-officedocument.presentationml.slideLayout+xml"/>
  <Override PartName="/ppt/slideLayouts/slideLayout160.xml" ContentType="application/vnd.openxmlformats-officedocument.presentationml.slideLayout+xml"/>
  <Override PartName="/ppt/slideLayouts/slideLayout161.xml" ContentType="application/vnd.openxmlformats-officedocument.presentationml.slideLayout+xml"/>
  <Override PartName="/ppt/slideLayouts/slideLayout162.xml" ContentType="application/vnd.openxmlformats-officedocument.presentationml.slideLayout+xml"/>
  <Override PartName="/ppt/slideLayouts/slideLayout163.xml" ContentType="application/vnd.openxmlformats-officedocument.presentationml.slideLayout+xml"/>
  <Override PartName="/ppt/slideLayouts/slideLayout164.xml" ContentType="application/vnd.openxmlformats-officedocument.presentationml.slideLayout+xml"/>
  <Override PartName="/ppt/slideLayouts/slideLayout165.xml" ContentType="application/vnd.openxmlformats-officedocument.presentationml.slideLayout+xml"/>
  <Override PartName="/ppt/slideLayouts/slideLayout166.xml" ContentType="application/vnd.openxmlformats-officedocument.presentationml.slideLayout+xml"/>
  <Override PartName="/ppt/slideLayouts/slideLayout167.xml" ContentType="application/vnd.openxmlformats-officedocument.presentationml.slideLayout+xml"/>
  <Override PartName="/ppt/slideLayouts/slideLayout168.xml" ContentType="application/vnd.openxmlformats-officedocument.presentationml.slideLayout+xml"/>
  <Override PartName="/ppt/slideLayouts/slideLayout169.xml" ContentType="application/vnd.openxmlformats-officedocument.presentationml.slideLayout+xml"/>
  <Override PartName="/ppt/slideLayouts/slideLayout170.xml" ContentType="application/vnd.openxmlformats-officedocument.presentationml.slideLayout+xml"/>
  <Override PartName="/ppt/slideLayouts/slideLayout171.xml" ContentType="application/vnd.openxmlformats-officedocument.presentationml.slideLayout+xml"/>
  <Override PartName="/ppt/slideLayouts/slideLayout172.xml" ContentType="application/vnd.openxmlformats-officedocument.presentationml.slideLayout+xml"/>
  <Override PartName="/ppt/theme/theme3.xml" ContentType="application/vnd.openxmlformats-officedocument.theme+xml"/>
  <Override PartName="/ppt/slideLayouts/slideLayout173.xml" ContentType="application/vnd.openxmlformats-officedocument.presentationml.slideLayout+xml"/>
  <Override PartName="/ppt/slideLayouts/slideLayout174.xml" ContentType="application/vnd.openxmlformats-officedocument.presentationml.slideLayout+xml"/>
  <Override PartName="/ppt/slideLayouts/slideLayout175.xml" ContentType="application/vnd.openxmlformats-officedocument.presentationml.slideLayout+xml"/>
  <Override PartName="/ppt/slideLayouts/slideLayout176.xml" ContentType="application/vnd.openxmlformats-officedocument.presentationml.slideLayout+xml"/>
  <Override PartName="/ppt/slideLayouts/slideLayout177.xml" ContentType="application/vnd.openxmlformats-officedocument.presentationml.slideLayout+xml"/>
  <Override PartName="/ppt/slideLayouts/slideLayout178.xml" ContentType="application/vnd.openxmlformats-officedocument.presentationml.slideLayout+xml"/>
  <Override PartName="/ppt/slideLayouts/slideLayout179.xml" ContentType="application/vnd.openxmlformats-officedocument.presentationml.slideLayout+xml"/>
  <Override PartName="/ppt/slideLayouts/slideLayout180.xml" ContentType="application/vnd.openxmlformats-officedocument.presentationml.slideLayout+xml"/>
  <Override PartName="/ppt/slideLayouts/slideLayout181.xml" ContentType="application/vnd.openxmlformats-officedocument.presentationml.slideLayout+xml"/>
  <Override PartName="/ppt/slideLayouts/slideLayout182.xml" ContentType="application/vnd.openxmlformats-officedocument.presentationml.slideLayout+xml"/>
  <Override PartName="/ppt/slideLayouts/slideLayout183.xml" ContentType="application/vnd.openxmlformats-officedocument.presentationml.slideLayout+xml"/>
  <Override PartName="/ppt/slideLayouts/slideLayout184.xml" ContentType="application/vnd.openxmlformats-officedocument.presentationml.slideLayout+xml"/>
  <Override PartName="/ppt/slideLayouts/slideLayout185.xml" ContentType="application/vnd.openxmlformats-officedocument.presentationml.slideLayout+xml"/>
  <Override PartName="/ppt/slideLayouts/slideLayout186.xml" ContentType="application/vnd.openxmlformats-officedocument.presentationml.slideLayout+xml"/>
  <Override PartName="/ppt/slideLayouts/slideLayout187.xml" ContentType="application/vnd.openxmlformats-officedocument.presentationml.slideLayout+xml"/>
  <Override PartName="/ppt/slideLayouts/slideLayout188.xml" ContentType="application/vnd.openxmlformats-officedocument.presentationml.slideLayout+xml"/>
  <Override PartName="/ppt/slideLayouts/slideLayout189.xml" ContentType="application/vnd.openxmlformats-officedocument.presentationml.slideLayout+xml"/>
  <Override PartName="/ppt/slideLayouts/slideLayout190.xml" ContentType="application/vnd.openxmlformats-officedocument.presentationml.slideLayout+xml"/>
  <Override PartName="/ppt/slideLayouts/slideLayout191.xml" ContentType="application/vnd.openxmlformats-officedocument.presentationml.slideLayout+xml"/>
  <Override PartName="/ppt/slideLayouts/slideLayout192.xml" ContentType="application/vnd.openxmlformats-officedocument.presentationml.slideLayout+xml"/>
  <Override PartName="/ppt/slideLayouts/slideLayout193.xml" ContentType="application/vnd.openxmlformats-officedocument.presentationml.slideLayout+xml"/>
  <Override PartName="/ppt/slideLayouts/slideLayout194.xml" ContentType="application/vnd.openxmlformats-officedocument.presentationml.slideLayout+xml"/>
  <Override PartName="/ppt/slideLayouts/slideLayout195.xml" ContentType="application/vnd.openxmlformats-officedocument.presentationml.slideLayout+xml"/>
  <Override PartName="/ppt/slideLayouts/slideLayout196.xml" ContentType="application/vnd.openxmlformats-officedocument.presentationml.slideLayout+xml"/>
  <Override PartName="/ppt/slideLayouts/slideLayout197.xml" ContentType="application/vnd.openxmlformats-officedocument.presentationml.slideLayout+xml"/>
  <Override PartName="/ppt/slideLayouts/slideLayout198.xml" ContentType="application/vnd.openxmlformats-officedocument.presentationml.slideLayout+xml"/>
  <Override PartName="/ppt/slideLayouts/slideLayout199.xml" ContentType="application/vnd.openxmlformats-officedocument.presentationml.slideLayout+xml"/>
  <Override PartName="/ppt/slideLayouts/slideLayout200.xml" ContentType="application/vnd.openxmlformats-officedocument.presentationml.slideLayout+xml"/>
  <Override PartName="/ppt/slideLayouts/slideLayout201.xml" ContentType="application/vnd.openxmlformats-officedocument.presentationml.slideLayout+xml"/>
  <Override PartName="/ppt/slideLayouts/slideLayout202.xml" ContentType="application/vnd.openxmlformats-officedocument.presentationml.slideLayout+xml"/>
  <Override PartName="/ppt/slideLayouts/slideLayout203.xml" ContentType="application/vnd.openxmlformats-officedocument.presentationml.slideLayout+xml"/>
  <Override PartName="/ppt/slideLayouts/slideLayout204.xml" ContentType="application/vnd.openxmlformats-officedocument.presentationml.slideLayout+xml"/>
  <Override PartName="/ppt/slideLayouts/slideLayout205.xml" ContentType="application/vnd.openxmlformats-officedocument.presentationml.slideLayout+xml"/>
  <Override PartName="/ppt/slideLayouts/slideLayout206.xml" ContentType="application/vnd.openxmlformats-officedocument.presentationml.slideLayout+xml"/>
  <Override PartName="/ppt/slideLayouts/slideLayout207.xml" ContentType="application/vnd.openxmlformats-officedocument.presentationml.slideLayout+xml"/>
  <Override PartName="/ppt/slideLayouts/slideLayout208.xml" ContentType="application/vnd.openxmlformats-officedocument.presentationml.slideLayout+xml"/>
  <Override PartName="/ppt/slideLayouts/slideLayout209.xml" ContentType="application/vnd.openxmlformats-officedocument.presentationml.slideLayout+xml"/>
  <Override PartName="/ppt/slideLayouts/slideLayout210.xml" ContentType="application/vnd.openxmlformats-officedocument.presentationml.slideLayout+xml"/>
  <Override PartName="/ppt/slideLayouts/slideLayout211.xml" ContentType="application/vnd.openxmlformats-officedocument.presentationml.slideLayout+xml"/>
  <Override PartName="/ppt/slideLayouts/slideLayout212.xml" ContentType="application/vnd.openxmlformats-officedocument.presentationml.slideLayout+xml"/>
  <Override PartName="/ppt/slideLayouts/slideLayout213.xml" ContentType="application/vnd.openxmlformats-officedocument.presentationml.slideLayout+xml"/>
  <Override PartName="/ppt/slideLayouts/slideLayout214.xml" ContentType="application/vnd.openxmlformats-officedocument.presentationml.slideLayout+xml"/>
  <Override PartName="/ppt/slideLayouts/slideLayout215.xml" ContentType="application/vnd.openxmlformats-officedocument.presentationml.slideLayout+xml"/>
  <Override PartName="/ppt/slideLayouts/slideLayout216.xml" ContentType="application/vnd.openxmlformats-officedocument.presentationml.slideLayout+xml"/>
  <Override PartName="/ppt/slideLayouts/slideLayout217.xml" ContentType="application/vnd.openxmlformats-officedocument.presentationml.slideLayout+xml"/>
  <Override PartName="/ppt/slideLayouts/slideLayout218.xml" ContentType="application/vnd.openxmlformats-officedocument.presentationml.slideLayout+xml"/>
  <Override PartName="/ppt/slideLayouts/slideLayout219.xml" ContentType="application/vnd.openxmlformats-officedocument.presentationml.slideLayout+xml"/>
  <Override PartName="/ppt/slideLayouts/slideLayout220.xml" ContentType="application/vnd.openxmlformats-officedocument.presentationml.slideLayout+xml"/>
  <Override PartName="/ppt/slideLayouts/slideLayout221.xml" ContentType="application/vnd.openxmlformats-officedocument.presentationml.slideLayout+xml"/>
  <Override PartName="/ppt/slideLayouts/slideLayout222.xml" ContentType="application/vnd.openxmlformats-officedocument.presentationml.slideLayout+xml"/>
  <Override PartName="/ppt/slideLayouts/slideLayout223.xml" ContentType="application/vnd.openxmlformats-officedocument.presentationml.slideLayout+xml"/>
  <Override PartName="/ppt/slideLayouts/slideLayout224.xml" ContentType="application/vnd.openxmlformats-officedocument.presentationml.slideLayout+xml"/>
  <Override PartName="/ppt/slideLayouts/slideLayout225.xml" ContentType="application/vnd.openxmlformats-officedocument.presentationml.slideLayout+xml"/>
  <Override PartName="/ppt/slideLayouts/slideLayout226.xml" ContentType="application/vnd.openxmlformats-officedocument.presentationml.slideLayout+xml"/>
  <Override PartName="/ppt/slideLayouts/slideLayout227.xml" ContentType="application/vnd.openxmlformats-officedocument.presentationml.slideLayout+xml"/>
  <Override PartName="/ppt/slideLayouts/slideLayout228.xml" ContentType="application/vnd.openxmlformats-officedocument.presentationml.slideLayout+xml"/>
  <Override PartName="/ppt/slideLayouts/slideLayout229.xml" ContentType="application/vnd.openxmlformats-officedocument.presentationml.slideLayout+xml"/>
  <Override PartName="/ppt/slideLayouts/slideLayout230.xml" ContentType="application/vnd.openxmlformats-officedocument.presentationml.slideLayout+xml"/>
  <Override PartName="/ppt/theme/theme4.xml" ContentType="application/vnd.openxmlformats-officedocument.theme+xml"/>
  <Override PartName="/ppt/slideLayouts/slideLayout231.xml" ContentType="application/vnd.openxmlformats-officedocument.presentationml.slideLayout+xml"/>
  <Override PartName="/ppt/slideLayouts/slideLayout232.xml" ContentType="application/vnd.openxmlformats-officedocument.presentationml.slideLayout+xml"/>
  <Override PartName="/ppt/slideLayouts/slideLayout233.xml" ContentType="application/vnd.openxmlformats-officedocument.presentationml.slideLayout+xml"/>
  <Override PartName="/ppt/slideLayouts/slideLayout234.xml" ContentType="application/vnd.openxmlformats-officedocument.presentationml.slideLayout+xml"/>
  <Override PartName="/ppt/slideLayouts/slideLayout235.xml" ContentType="application/vnd.openxmlformats-officedocument.presentationml.slideLayout+xml"/>
  <Override PartName="/ppt/slideLayouts/slideLayout236.xml" ContentType="application/vnd.openxmlformats-officedocument.presentationml.slideLayout+xml"/>
  <Override PartName="/ppt/slideLayouts/slideLayout237.xml" ContentType="application/vnd.openxmlformats-officedocument.presentationml.slideLayout+xml"/>
  <Override PartName="/ppt/slideLayouts/slideLayout238.xml" ContentType="application/vnd.openxmlformats-officedocument.presentationml.slideLayout+xml"/>
  <Override PartName="/ppt/slideLayouts/slideLayout239.xml" ContentType="application/vnd.openxmlformats-officedocument.presentationml.slideLayout+xml"/>
  <Override PartName="/ppt/slideLayouts/slideLayout240.xml" ContentType="application/vnd.openxmlformats-officedocument.presentationml.slideLayout+xml"/>
  <Override PartName="/ppt/slideLayouts/slideLayout241.xml" ContentType="application/vnd.openxmlformats-officedocument.presentationml.slideLayout+xml"/>
  <Override PartName="/ppt/slideLayouts/slideLayout242.xml" ContentType="application/vnd.openxmlformats-officedocument.presentationml.slideLayout+xml"/>
  <Override PartName="/ppt/slideLayouts/slideLayout243.xml" ContentType="application/vnd.openxmlformats-officedocument.presentationml.slideLayout+xml"/>
  <Override PartName="/ppt/slideLayouts/slideLayout244.xml" ContentType="application/vnd.openxmlformats-officedocument.presentationml.slideLayout+xml"/>
  <Override PartName="/ppt/slideLayouts/slideLayout245.xml" ContentType="application/vnd.openxmlformats-officedocument.presentationml.slideLayout+xml"/>
  <Override PartName="/ppt/slideLayouts/slideLayout246.xml" ContentType="application/vnd.openxmlformats-officedocument.presentationml.slideLayout+xml"/>
  <Override PartName="/ppt/slideLayouts/slideLayout247.xml" ContentType="application/vnd.openxmlformats-officedocument.presentationml.slideLayout+xml"/>
  <Override PartName="/ppt/slideLayouts/slideLayout248.xml" ContentType="application/vnd.openxmlformats-officedocument.presentationml.slideLayout+xml"/>
  <Override PartName="/ppt/slideLayouts/slideLayout249.xml" ContentType="application/vnd.openxmlformats-officedocument.presentationml.slideLayout+xml"/>
  <Override PartName="/ppt/slideLayouts/slideLayout250.xml" ContentType="application/vnd.openxmlformats-officedocument.presentationml.slideLayout+xml"/>
  <Override PartName="/ppt/slideLayouts/slideLayout251.xml" ContentType="application/vnd.openxmlformats-officedocument.presentationml.slideLayout+xml"/>
  <Override PartName="/ppt/slideLayouts/slideLayout252.xml" ContentType="application/vnd.openxmlformats-officedocument.presentationml.slideLayout+xml"/>
  <Override PartName="/ppt/slideLayouts/slideLayout253.xml" ContentType="application/vnd.openxmlformats-officedocument.presentationml.slideLayout+xml"/>
  <Override PartName="/ppt/slideLayouts/slideLayout254.xml" ContentType="application/vnd.openxmlformats-officedocument.presentationml.slideLayout+xml"/>
  <Override PartName="/ppt/slideLayouts/slideLayout255.xml" ContentType="application/vnd.openxmlformats-officedocument.presentationml.slideLayout+xml"/>
  <Override PartName="/ppt/slideLayouts/slideLayout256.xml" ContentType="application/vnd.openxmlformats-officedocument.presentationml.slideLayout+xml"/>
  <Override PartName="/ppt/slideLayouts/slideLayout257.xml" ContentType="application/vnd.openxmlformats-officedocument.presentationml.slideLayout+xml"/>
  <Override PartName="/ppt/slideLayouts/slideLayout258.xml" ContentType="application/vnd.openxmlformats-officedocument.presentationml.slideLayout+xml"/>
  <Override PartName="/ppt/slideLayouts/slideLayout259.xml" ContentType="application/vnd.openxmlformats-officedocument.presentationml.slideLayout+xml"/>
  <Override PartName="/ppt/slideLayouts/slideLayout260.xml" ContentType="application/vnd.openxmlformats-officedocument.presentationml.slideLayout+xml"/>
  <Override PartName="/ppt/slideLayouts/slideLayout261.xml" ContentType="application/vnd.openxmlformats-officedocument.presentationml.slideLayout+xml"/>
  <Override PartName="/ppt/slideLayouts/slideLayout262.xml" ContentType="application/vnd.openxmlformats-officedocument.presentationml.slideLayout+xml"/>
  <Override PartName="/ppt/slideLayouts/slideLayout263.xml" ContentType="application/vnd.openxmlformats-officedocument.presentationml.slideLayout+xml"/>
  <Override PartName="/ppt/slideLayouts/slideLayout264.xml" ContentType="application/vnd.openxmlformats-officedocument.presentationml.slideLayout+xml"/>
  <Override PartName="/ppt/slideLayouts/slideLayout265.xml" ContentType="application/vnd.openxmlformats-officedocument.presentationml.slideLayout+xml"/>
  <Override PartName="/ppt/slideLayouts/slideLayout266.xml" ContentType="application/vnd.openxmlformats-officedocument.presentationml.slideLayout+xml"/>
  <Override PartName="/ppt/slideLayouts/slideLayout267.xml" ContentType="application/vnd.openxmlformats-officedocument.presentationml.slideLayout+xml"/>
  <Override PartName="/ppt/slideLayouts/slideLayout268.xml" ContentType="application/vnd.openxmlformats-officedocument.presentationml.slideLayout+xml"/>
  <Override PartName="/ppt/slideLayouts/slideLayout269.xml" ContentType="application/vnd.openxmlformats-officedocument.presentationml.slideLayout+xml"/>
  <Override PartName="/ppt/slideLayouts/slideLayout270.xml" ContentType="application/vnd.openxmlformats-officedocument.presentationml.slideLayout+xml"/>
  <Override PartName="/ppt/slideLayouts/slideLayout271.xml" ContentType="application/vnd.openxmlformats-officedocument.presentationml.slideLayout+xml"/>
  <Override PartName="/ppt/slideLayouts/slideLayout272.xml" ContentType="application/vnd.openxmlformats-officedocument.presentationml.slideLayout+xml"/>
  <Override PartName="/ppt/slideLayouts/slideLayout273.xml" ContentType="application/vnd.openxmlformats-officedocument.presentationml.slideLayout+xml"/>
  <Override PartName="/ppt/slideLayouts/slideLayout274.xml" ContentType="application/vnd.openxmlformats-officedocument.presentationml.slideLayout+xml"/>
  <Override PartName="/ppt/slideLayouts/slideLayout275.xml" ContentType="application/vnd.openxmlformats-officedocument.presentationml.slideLayout+xml"/>
  <Override PartName="/ppt/slideLayouts/slideLayout276.xml" ContentType="application/vnd.openxmlformats-officedocument.presentationml.slideLayout+xml"/>
  <Override PartName="/ppt/slideLayouts/slideLayout277.xml" ContentType="application/vnd.openxmlformats-officedocument.presentationml.slideLayout+xml"/>
  <Override PartName="/ppt/slideLayouts/slideLayout278.xml" ContentType="application/vnd.openxmlformats-officedocument.presentationml.slideLayout+xml"/>
  <Override PartName="/ppt/slideLayouts/slideLayout279.xml" ContentType="application/vnd.openxmlformats-officedocument.presentationml.slideLayout+xml"/>
  <Override PartName="/ppt/slideLayouts/slideLayout280.xml" ContentType="application/vnd.openxmlformats-officedocument.presentationml.slideLayout+xml"/>
  <Override PartName="/ppt/slideLayouts/slideLayout281.xml" ContentType="application/vnd.openxmlformats-officedocument.presentationml.slideLayout+xml"/>
  <Override PartName="/ppt/slideLayouts/slideLayout282.xml" ContentType="application/vnd.openxmlformats-officedocument.presentationml.slideLayout+xml"/>
  <Override PartName="/ppt/slideLayouts/slideLayout283.xml" ContentType="application/vnd.openxmlformats-officedocument.presentationml.slideLayout+xml"/>
  <Override PartName="/ppt/slideLayouts/slideLayout284.xml" ContentType="application/vnd.openxmlformats-officedocument.presentationml.slideLayout+xml"/>
  <Override PartName="/ppt/slideLayouts/slideLayout285.xml" ContentType="application/vnd.openxmlformats-officedocument.presentationml.slideLayout+xml"/>
  <Override PartName="/ppt/slideLayouts/slideLayout286.xml" ContentType="application/vnd.openxmlformats-officedocument.presentationml.slideLayout+xml"/>
  <Override PartName="/ppt/slideLayouts/slideLayout287.xml" ContentType="application/vnd.openxmlformats-officedocument.presentationml.slideLayout+xml"/>
  <Override PartName="/ppt/theme/theme5.xml" ContentType="application/vnd.openxmlformats-officedocument.theme+xml"/>
  <Override PartName="/ppt/slideLayouts/slideLayout288.xml" ContentType="application/vnd.openxmlformats-officedocument.presentationml.slideLayout+xml"/>
  <Override PartName="/ppt/slideLayouts/slideLayout289.xml" ContentType="application/vnd.openxmlformats-officedocument.presentationml.slideLayout+xml"/>
  <Override PartName="/ppt/slideLayouts/slideLayout290.xml" ContentType="application/vnd.openxmlformats-officedocument.presentationml.slideLayout+xml"/>
  <Override PartName="/ppt/slideLayouts/slideLayout291.xml" ContentType="application/vnd.openxmlformats-officedocument.presentationml.slideLayout+xml"/>
  <Override PartName="/ppt/slideLayouts/slideLayout292.xml" ContentType="application/vnd.openxmlformats-officedocument.presentationml.slideLayout+xml"/>
  <Override PartName="/ppt/slideLayouts/slideLayout293.xml" ContentType="application/vnd.openxmlformats-officedocument.presentationml.slideLayout+xml"/>
  <Override PartName="/ppt/slideLayouts/slideLayout294.xml" ContentType="application/vnd.openxmlformats-officedocument.presentationml.slideLayout+xml"/>
  <Override PartName="/ppt/slideLayouts/slideLayout295.xml" ContentType="application/vnd.openxmlformats-officedocument.presentationml.slideLayout+xml"/>
  <Override PartName="/ppt/slideLayouts/slideLayout296.xml" ContentType="application/vnd.openxmlformats-officedocument.presentationml.slideLayout+xml"/>
  <Override PartName="/ppt/slideLayouts/slideLayout297.xml" ContentType="application/vnd.openxmlformats-officedocument.presentationml.slideLayout+xml"/>
  <Override PartName="/ppt/slideLayouts/slideLayout298.xml" ContentType="application/vnd.openxmlformats-officedocument.presentationml.slideLayout+xml"/>
  <Override PartName="/ppt/slideLayouts/slideLayout299.xml" ContentType="application/vnd.openxmlformats-officedocument.presentationml.slideLayout+xml"/>
  <Override PartName="/ppt/slideLayouts/slideLayout300.xml" ContentType="application/vnd.openxmlformats-officedocument.presentationml.slideLayout+xml"/>
  <Override PartName="/ppt/slideLayouts/slideLayout301.xml" ContentType="application/vnd.openxmlformats-officedocument.presentationml.slideLayout+xml"/>
  <Override PartName="/ppt/slideLayouts/slideLayout302.xml" ContentType="application/vnd.openxmlformats-officedocument.presentationml.slideLayout+xml"/>
  <Override PartName="/ppt/slideLayouts/slideLayout303.xml" ContentType="application/vnd.openxmlformats-officedocument.presentationml.slideLayout+xml"/>
  <Override PartName="/ppt/slideLayouts/slideLayout304.xml" ContentType="application/vnd.openxmlformats-officedocument.presentationml.slideLayout+xml"/>
  <Override PartName="/ppt/slideLayouts/slideLayout305.xml" ContentType="application/vnd.openxmlformats-officedocument.presentationml.slideLayout+xml"/>
  <Override PartName="/ppt/slideLayouts/slideLayout306.xml" ContentType="application/vnd.openxmlformats-officedocument.presentationml.slideLayout+xml"/>
  <Override PartName="/ppt/slideLayouts/slideLayout307.xml" ContentType="application/vnd.openxmlformats-officedocument.presentationml.slideLayout+xml"/>
  <Override PartName="/ppt/slideLayouts/slideLayout308.xml" ContentType="application/vnd.openxmlformats-officedocument.presentationml.slideLayout+xml"/>
  <Override PartName="/ppt/slideLayouts/slideLayout309.xml" ContentType="application/vnd.openxmlformats-officedocument.presentationml.slideLayout+xml"/>
  <Override PartName="/ppt/slideLayouts/slideLayout310.xml" ContentType="application/vnd.openxmlformats-officedocument.presentationml.slideLayout+xml"/>
  <Override PartName="/ppt/slideLayouts/slideLayout311.xml" ContentType="application/vnd.openxmlformats-officedocument.presentationml.slideLayout+xml"/>
  <Override PartName="/ppt/slideLayouts/slideLayout312.xml" ContentType="application/vnd.openxmlformats-officedocument.presentationml.slideLayout+xml"/>
  <Override PartName="/ppt/slideLayouts/slideLayout313.xml" ContentType="application/vnd.openxmlformats-officedocument.presentationml.slideLayout+xml"/>
  <Override PartName="/ppt/slideLayouts/slideLayout314.xml" ContentType="application/vnd.openxmlformats-officedocument.presentationml.slideLayout+xml"/>
  <Override PartName="/ppt/slideLayouts/slideLayout315.xml" ContentType="application/vnd.openxmlformats-officedocument.presentationml.slideLayout+xml"/>
  <Override PartName="/ppt/slideLayouts/slideLayout316.xml" ContentType="application/vnd.openxmlformats-officedocument.presentationml.slideLayout+xml"/>
  <Override PartName="/ppt/slideLayouts/slideLayout317.xml" ContentType="application/vnd.openxmlformats-officedocument.presentationml.slideLayout+xml"/>
  <Override PartName="/ppt/slideLayouts/slideLayout318.xml" ContentType="application/vnd.openxmlformats-officedocument.presentationml.slideLayout+xml"/>
  <Override PartName="/ppt/slideLayouts/slideLayout319.xml" ContentType="application/vnd.openxmlformats-officedocument.presentationml.slideLayout+xml"/>
  <Override PartName="/ppt/slideLayouts/slideLayout320.xml" ContentType="application/vnd.openxmlformats-officedocument.presentationml.slideLayout+xml"/>
  <Override PartName="/ppt/slideLayouts/slideLayout321.xml" ContentType="application/vnd.openxmlformats-officedocument.presentationml.slideLayout+xml"/>
  <Override PartName="/ppt/slideLayouts/slideLayout322.xml" ContentType="application/vnd.openxmlformats-officedocument.presentationml.slideLayout+xml"/>
  <Override PartName="/ppt/slideLayouts/slideLayout323.xml" ContentType="application/vnd.openxmlformats-officedocument.presentationml.slideLayout+xml"/>
  <Override PartName="/ppt/slideLayouts/slideLayout324.xml" ContentType="application/vnd.openxmlformats-officedocument.presentationml.slideLayout+xml"/>
  <Override PartName="/ppt/slideLayouts/slideLayout325.xml" ContentType="application/vnd.openxmlformats-officedocument.presentationml.slideLayout+xml"/>
  <Override PartName="/ppt/slideLayouts/slideLayout326.xml" ContentType="application/vnd.openxmlformats-officedocument.presentationml.slideLayout+xml"/>
  <Override PartName="/ppt/slideLayouts/slideLayout327.xml" ContentType="application/vnd.openxmlformats-officedocument.presentationml.slideLayout+xml"/>
  <Override PartName="/ppt/slideLayouts/slideLayout328.xml" ContentType="application/vnd.openxmlformats-officedocument.presentationml.slideLayout+xml"/>
  <Override PartName="/ppt/slideLayouts/slideLayout329.xml" ContentType="application/vnd.openxmlformats-officedocument.presentationml.slideLayout+xml"/>
  <Override PartName="/ppt/slideLayouts/slideLayout330.xml" ContentType="application/vnd.openxmlformats-officedocument.presentationml.slideLayout+xml"/>
  <Override PartName="/ppt/slideLayouts/slideLayout331.xml" ContentType="application/vnd.openxmlformats-officedocument.presentationml.slideLayout+xml"/>
  <Override PartName="/ppt/slideLayouts/slideLayout332.xml" ContentType="application/vnd.openxmlformats-officedocument.presentationml.slideLayout+xml"/>
  <Override PartName="/ppt/slideLayouts/slideLayout333.xml" ContentType="application/vnd.openxmlformats-officedocument.presentationml.slideLayout+xml"/>
  <Override PartName="/ppt/slideLayouts/slideLayout334.xml" ContentType="application/vnd.openxmlformats-officedocument.presentationml.slideLayout+xml"/>
  <Override PartName="/ppt/slideLayouts/slideLayout335.xml" ContentType="application/vnd.openxmlformats-officedocument.presentationml.slideLayout+xml"/>
  <Override PartName="/ppt/slideLayouts/slideLayout336.xml" ContentType="application/vnd.openxmlformats-officedocument.presentationml.slideLayout+xml"/>
  <Override PartName="/ppt/slideLayouts/slideLayout337.xml" ContentType="application/vnd.openxmlformats-officedocument.presentationml.slideLayout+xml"/>
  <Override PartName="/ppt/slideLayouts/slideLayout338.xml" ContentType="application/vnd.openxmlformats-officedocument.presentationml.slideLayout+xml"/>
  <Override PartName="/ppt/slideLayouts/slideLayout339.xml" ContentType="application/vnd.openxmlformats-officedocument.presentationml.slideLayout+xml"/>
  <Override PartName="/ppt/slideLayouts/slideLayout340.xml" ContentType="application/vnd.openxmlformats-officedocument.presentationml.slideLayout+xml"/>
  <Override PartName="/ppt/slideLayouts/slideLayout341.xml" ContentType="application/vnd.openxmlformats-officedocument.presentationml.slideLayout+xml"/>
  <Override PartName="/ppt/slideLayouts/slideLayout342.xml" ContentType="application/vnd.openxmlformats-officedocument.presentationml.slideLayout+xml"/>
  <Override PartName="/ppt/slideLayouts/slideLayout343.xml" ContentType="application/vnd.openxmlformats-officedocument.presentationml.slideLayout+xml"/>
  <Override PartName="/ppt/slideLayouts/slideLayout344.xml" ContentType="application/vnd.openxmlformats-officedocument.presentationml.slideLayout+xml"/>
  <Override PartName="/ppt/slideLayouts/slideLayout345.xml" ContentType="application/vnd.openxmlformats-officedocument.presentationml.slideLayout+xml"/>
  <Override PartName="/ppt/theme/theme6.xml" ContentType="application/vnd.openxmlformats-officedocument.theme+xml"/>
  <Override PartName="/ppt/theme/theme7.xml" ContentType="application/vnd.openxmlformats-officedocument.theme+xml"/>
  <Override PartName="/ppt/theme/theme8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81" r:id="rId1"/>
    <p:sldMasterId id="2147483794" r:id="rId2"/>
    <p:sldMasterId id="2147483876" r:id="rId3"/>
    <p:sldMasterId id="2147483935" r:id="rId4"/>
    <p:sldMasterId id="2147484074" r:id="rId5"/>
    <p:sldMasterId id="2147484132" r:id="rId6"/>
  </p:sldMasterIdLst>
  <p:notesMasterIdLst>
    <p:notesMasterId r:id="rId21"/>
  </p:notesMasterIdLst>
  <p:handoutMasterIdLst>
    <p:handoutMasterId r:id="rId22"/>
  </p:handoutMasterIdLst>
  <p:sldIdLst>
    <p:sldId id="409" r:id="rId7"/>
    <p:sldId id="493" r:id="rId8"/>
    <p:sldId id="494" r:id="rId9"/>
    <p:sldId id="496" r:id="rId10"/>
    <p:sldId id="497" r:id="rId11"/>
    <p:sldId id="498" r:id="rId12"/>
    <p:sldId id="499" r:id="rId13"/>
    <p:sldId id="502" r:id="rId14"/>
    <p:sldId id="501" r:id="rId15"/>
    <p:sldId id="500" r:id="rId16"/>
    <p:sldId id="503" r:id="rId17"/>
    <p:sldId id="504" r:id="rId18"/>
    <p:sldId id="432" r:id="rId19"/>
    <p:sldId id="495" r:id="rId20"/>
  </p:sldIdLst>
  <p:sldSz cx="9144000" cy="5143500" type="screen16x9"/>
  <p:notesSz cx="6735763" cy="9866313"/>
  <p:defaultTextStyle>
    <a:defPPr>
      <a:defRPr lang="en-US"/>
    </a:defPPr>
    <a:lvl1pPr marL="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1pPr>
    <a:lvl2pPr marL="34230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2pPr>
    <a:lvl3pPr marL="684614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3pPr>
    <a:lvl4pPr marL="1026919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4pPr>
    <a:lvl5pPr marL="1369227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5pPr>
    <a:lvl6pPr marL="1711530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6pPr>
    <a:lvl7pPr marL="2053841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7pPr>
    <a:lvl8pPr marL="2396142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8pPr>
    <a:lvl9pPr marL="2738453" algn="l" defTabSz="342309" rtl="0" eaLnBrk="1" latinLnBrk="0" hangingPunct="1">
      <a:defRPr sz="14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C00CC"/>
    <a:srgbClr val="020202"/>
    <a:srgbClr val="CCFFCC"/>
    <a:srgbClr val="FFFF99"/>
    <a:srgbClr val="66FFFF"/>
    <a:srgbClr val="FFCCFF"/>
    <a:srgbClr val="66FF33"/>
    <a:srgbClr val="FF6600"/>
    <a:srgbClr val="FF66FF"/>
    <a:srgbClr val="CC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ED083AE6-46FA-4A59-8FB0-9F97EB10719F}" styleName="Светлый стиль 3 — акцент 4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4">
              <a:alpha val="20000"/>
            </a:schemeClr>
          </a:solidFill>
        </a:fill>
      </a:tcStyle>
    </a:band1H>
    <a:band1V>
      <a:tcStyle>
        <a:tcBdr/>
        <a:fill>
          <a:solidFill>
            <a:schemeClr val="accent4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4"/>
              </a:solidFill>
            </a:ln>
          </a:bottom>
        </a:tcBdr>
        <a:fill>
          <a:noFill/>
        </a:fill>
      </a:tcStyle>
    </a:firstRow>
  </a:tblStyle>
  <a:tblStyle styleId="{BDBED569-4797-4DF1-A0F4-6AAB3CD982D8}" styleName="Светлый стиль 3 —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FABFCF23-3B69-468F-B69F-88F6DE6A72F2}" styleName="Средний стиль 1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22838BEF-8BB2-4498-84A7-C5851F593DF1}" styleName="Средний стиль 4 — акцент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5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5">
              <a:tint val="20000"/>
            </a:schemeClr>
          </a:solidFill>
        </a:fill>
      </a:tcStyle>
    </a:firstRow>
  </a:tblStyle>
  <a:tblStyle styleId="{E8B1032C-EA38-4F05-BA0D-38AFFFC7BED3}" styleName="Светлый стиль 3 —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BC89EF96-8CEA-46FF-86C4-4CE0E7609802}" styleName="Светлый стиль 3 — акцент 1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69012ECD-51FC-41F1-AA8D-1B2483CD663E}" styleName="Светлый стиль 2 - акцент 1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</a:tcStyle>
    </a:band1H>
    <a:band1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1V>
    <a:band2V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1"/>
        </a:fillRef>
      </a:tcStyle>
    </a:firstRow>
  </a:tblStyle>
  <a:tblStyle styleId="{8799B23B-EC83-4686-B30A-512413B5E67A}" styleName="Светлый стиль 3 - акцент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  <a:tblStyle styleId="{5DA37D80-6434-44D0-A028-1B22A696006F}" styleName="Светлый стиль 3 -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7509" autoAdjust="0"/>
  </p:normalViewPr>
  <p:slideViewPr>
    <p:cSldViewPr snapToGrid="0">
      <p:cViewPr varScale="1">
        <p:scale>
          <a:sx n="81" d="100"/>
          <a:sy n="81" d="100"/>
        </p:scale>
        <p:origin x="812" y="60"/>
      </p:cViewPr>
      <p:guideLst>
        <p:guide orient="horz" pos="1621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tableStyles" Target="tableStyles.xml"/><Relationship Id="rId3" Type="http://schemas.openxmlformats.org/officeDocument/2006/relationships/slideMaster" Target="slideMasters/slideMaster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1" Type="http://schemas.openxmlformats.org/officeDocument/2006/relationships/slideMaster" Target="slideMasters/slideMaster1.xml"/><Relationship Id="rId6" Type="http://schemas.openxmlformats.org/officeDocument/2006/relationships/slideMaster" Target="slideMasters/slideMaster6.xml"/><Relationship Id="rId11" Type="http://schemas.openxmlformats.org/officeDocument/2006/relationships/slide" Target="slides/slide5.xml"/><Relationship Id="rId24" Type="http://schemas.openxmlformats.org/officeDocument/2006/relationships/viewProps" Target="viewProps.xml"/><Relationship Id="rId5" Type="http://schemas.openxmlformats.org/officeDocument/2006/relationships/slideMaster" Target="slideMasters/slideMaster5.xml"/><Relationship Id="rId15" Type="http://schemas.openxmlformats.org/officeDocument/2006/relationships/slide" Target="slides/slide9.xml"/><Relationship Id="rId23" Type="http://schemas.openxmlformats.org/officeDocument/2006/relationships/presProps" Target="presProps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8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14763" y="1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205AF8C-8999-4CAA-B20A-DBB5F2104C93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1" y="9371014"/>
            <a:ext cx="2919413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14763" y="9371014"/>
            <a:ext cx="2919412" cy="4953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72AF85B-7923-445B-B932-4FBF4BC1581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238638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7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15374" y="0"/>
            <a:ext cx="2918831" cy="49502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DC311F2-C6F7-4408-8A94-D7C2217BC54F}" type="datetimeFigureOut">
              <a:rPr lang="ru-RU" smtClean="0"/>
              <a:t>31.10.2020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1900"/>
            <a:ext cx="5919787" cy="33305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15374" y="9371287"/>
            <a:ext cx="2918831" cy="49502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49D4C1E-46C9-452C-9820-5F259BFDCBE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2040277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1pPr>
    <a:lvl2pPr marL="45640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2pPr>
    <a:lvl3pPr marL="91281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3pPr>
    <a:lvl4pPr marL="1369227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4pPr>
    <a:lvl5pPr marL="182563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5pPr>
    <a:lvl6pPr marL="2282042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6pPr>
    <a:lvl7pPr marL="2738453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7pPr>
    <a:lvl8pPr marL="3194856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8pPr>
    <a:lvl9pPr marL="3651264" algn="l" defTabSz="912816" rtl="0" eaLnBrk="1" latinLnBrk="0" hangingPunct="1">
      <a:defRPr sz="13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1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2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5.xml"/></Relationships>
</file>

<file path=ppt/slideLayouts/_rels/slideLayout2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2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0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6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4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6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3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1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06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3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74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65137804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18608607"/>
      </p:ext>
    </p:extLst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59237576"/>
      </p:ext>
    </p:extLst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53975001"/>
      </p:ext>
    </p:extLst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52860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252860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159228"/>
            <a:ext cx="3813049" cy="1277300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33164227"/>
      </p:ext>
    </p:extLst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370020306"/>
      </p:ext>
    </p:extLst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3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4" y="1229859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3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4" y="2365178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3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4" y="3500495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0288391"/>
      </p:ext>
    </p:extLst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2522722"/>
      </p:ext>
    </p:extLst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365178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52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8" y="3500495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37938369"/>
      </p:ext>
    </p:extLst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50993626"/>
      </p:ext>
    </p:extLst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52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8" y="122985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52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8" y="2914949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476526681"/>
      </p:ext>
    </p:extLst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20962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37540958"/>
      </p:ext>
    </p:extLst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9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4" y="122985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9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4" y="2914949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8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600" i="1"/>
            </a:lvl2pPr>
            <a:lvl3pPr marL="0" indent="0">
              <a:buNone/>
              <a:defRPr sz="6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54562982"/>
      </p:ext>
    </p:extLst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47995693"/>
      </p:ext>
    </p:extLst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41707612"/>
      </p:ext>
    </p:extLst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40531415"/>
      </p:ext>
    </p:extLst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6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4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6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429"/>
              </a:spcAft>
              <a:buFont typeface="Arial" panose="020B0604020202020204" pitchFamily="34" charset="0"/>
              <a:buNone/>
              <a:defRPr sz="800" i="1"/>
            </a:lvl2pPr>
            <a:lvl3pPr marL="0" indent="0" algn="ctr">
              <a:buNone/>
              <a:defRPr sz="800"/>
            </a:lvl3pPr>
            <a:lvl4pPr marL="275072" indent="-91696">
              <a:defRPr sz="600"/>
            </a:lvl4pPr>
            <a:lvl5pPr>
              <a:defRPr sz="6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900631581"/>
      </p:ext>
    </p:extLst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897694452"/>
      </p:ext>
    </p:extLst>
  </p:cSld>
  <p:clrMapOvr>
    <a:masterClrMapping/>
  </p:clrMapOvr>
  <p:transition>
    <p:wedge/>
  </p:transition>
</p:sldLayout>
</file>

<file path=ppt/slideLayouts/slideLayout1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40328966"/>
      </p:ext>
    </p:extLst>
  </p:cSld>
  <p:clrMapOvr>
    <a:masterClrMapping/>
  </p:clrMapOvr>
  <p:transition>
    <p:wedge/>
  </p:transition>
</p:sldLayout>
</file>

<file path=ppt/slideLayouts/slideLayout1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70187047"/>
      </p:ext>
    </p:extLst>
  </p:cSld>
  <p:clrMapOvr>
    <a:masterClrMapping/>
  </p:clrMapOvr>
  <p:transition>
    <p:wedge/>
  </p:transition>
</p:sldLayout>
</file>

<file path=ppt/slideLayouts/slideLayout1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82571532"/>
      </p:ext>
    </p:extLst>
  </p:cSld>
  <p:clrMapOvr>
    <a:masterClrMapping/>
  </p:clrMapOvr>
  <p:transition>
    <p:wedge/>
  </p:transition>
</p:sldLayout>
</file>

<file path=ppt/slideLayouts/slideLayout1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50768691"/>
      </p:ext>
    </p:extLst>
  </p:cSld>
  <p:clrMapOvr>
    <a:masterClrMapping/>
  </p:clrMapOvr>
  <p:transition>
    <p:wedg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58531341"/>
      </p:ext>
    </p:extLst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8822591"/>
      </p:ext>
    </p:extLst>
  </p:cSld>
  <p:clrMapOvr>
    <a:masterClrMapping/>
  </p:clrMapOvr>
  <p:transition>
    <p:wedge/>
  </p:transition>
</p:sldLayout>
</file>

<file path=ppt/slideLayouts/slideLayout121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19190887"/>
      </p:ext>
    </p:extLst>
  </p:cSld>
  <p:clrMapOvr>
    <a:masterClrMapping/>
  </p:clrMapOvr>
  <p:transition>
    <p:wedge/>
  </p:transition>
</p:sldLayout>
</file>

<file path=ppt/slideLayouts/slideLayout12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783665897"/>
      </p:ext>
    </p:extLst>
  </p:cSld>
  <p:clrMapOvr>
    <a:masterClrMapping/>
  </p:clrMapOvr>
  <p:transition>
    <p:wedge/>
  </p:transition>
</p:sldLayout>
</file>

<file path=ppt/slideLayouts/slideLayout1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44671767"/>
      </p:ext>
    </p:extLst>
  </p:cSld>
  <p:clrMapOvr>
    <a:masterClrMapping/>
  </p:clrMapOvr>
  <p:transition>
    <p:wedge/>
  </p:transition>
</p:sldLayout>
</file>

<file path=ppt/slideLayouts/slideLayout1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3802325473"/>
      </p:ext>
    </p:extLst>
  </p:cSld>
  <p:clrMapOvr>
    <a:masterClrMapping/>
  </p:clrMapOvr>
  <p:transition>
    <p:wedge/>
  </p:transition>
</p:sldLayout>
</file>

<file path=ppt/slideLayouts/slideLayout1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97564922"/>
      </p:ext>
    </p:extLst>
  </p:cSld>
  <p:clrMapOvr>
    <a:masterClrMapping/>
  </p:clrMapOvr>
  <p:transition>
    <p:wedge/>
  </p:transition>
</p:sldLayout>
</file>

<file path=ppt/slideLayouts/slideLayout12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41189626"/>
      </p:ext>
    </p:extLst>
  </p:cSld>
  <p:clrMapOvr>
    <a:masterClrMapping/>
  </p:clrMapOvr>
  <p:transition>
    <p:wedge/>
  </p:transition>
</p:sldLayout>
</file>

<file path=ppt/slideLayouts/slideLayout12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83592821"/>
      </p:ext>
    </p:extLst>
  </p:cSld>
  <p:clrMapOvr>
    <a:masterClrMapping/>
  </p:clrMapOvr>
  <p:transition>
    <p:wedge/>
  </p:transition>
</p:sldLayout>
</file>

<file path=ppt/slideLayouts/slideLayout12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8381130"/>
      </p:ext>
    </p:extLst>
  </p:cSld>
  <p:clrMapOvr>
    <a:masterClrMapping/>
  </p:clrMapOvr>
  <p:transition>
    <p:wedge/>
  </p:transition>
</p:sldLayout>
</file>

<file path=ppt/slideLayouts/slideLayout1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5174998"/>
      </p:ext>
    </p:extLst>
  </p:cSld>
  <p:clrMapOvr>
    <a:masterClrMapping/>
  </p:clrMapOvr>
  <p:transition>
    <p:wedg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76929984"/>
      </p:ext>
    </p:extLst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97470984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67588365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392293282"/>
      </p:ext>
    </p:extLst>
  </p:cSld>
  <p:clrMapOvr>
    <a:masterClrMapping/>
  </p:clrMapOvr>
  <p:transition>
    <p:wedge/>
  </p:transition>
</p:sldLayout>
</file>

<file path=ppt/slideLayouts/slideLayout1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67648866"/>
      </p:ext>
    </p:extLst>
  </p:cSld>
  <p:clrMapOvr>
    <a:masterClrMapping/>
  </p:clrMapOvr>
  <p:transition>
    <p:wedge/>
  </p:transition>
</p:sldLayout>
</file>

<file path=ppt/slideLayouts/slideLayout1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46549813"/>
      </p:ext>
    </p:extLst>
  </p:cSld>
  <p:clrMapOvr>
    <a:masterClrMapping/>
  </p:clrMapOvr>
  <p:transition>
    <p:wedge/>
  </p:transition>
</p:sldLayout>
</file>

<file path=ppt/slideLayouts/slideLayout1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7253130"/>
      </p:ext>
    </p:extLst>
  </p:cSld>
  <p:clrMapOvr>
    <a:masterClrMapping/>
  </p:clrMapOvr>
  <p:transition>
    <p:wedge/>
  </p:transition>
</p:sldLayout>
</file>

<file path=ppt/slideLayouts/slideLayout1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65582778"/>
      </p:ext>
    </p:extLst>
  </p:cSld>
  <p:clrMapOvr>
    <a:masterClrMapping/>
  </p:clrMapOvr>
  <p:transition>
    <p:wedge/>
  </p:transition>
</p:sldLayout>
</file>

<file path=ppt/slideLayouts/slideLayout1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35634633"/>
      </p:ext>
    </p:extLst>
  </p:cSld>
  <p:clrMapOvr>
    <a:masterClrMapping/>
  </p:clrMapOvr>
  <p:transition>
    <p:wedge/>
  </p:transition>
</p:sldLayout>
</file>

<file path=ppt/slideLayouts/slideLayout1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41262027"/>
      </p:ext>
    </p:extLst>
  </p:cSld>
  <p:clrMapOvr>
    <a:masterClrMapping/>
  </p:clrMapOvr>
  <p:transition>
    <p:wedge/>
  </p:transition>
</p:sldLayout>
</file>

<file path=ppt/slideLayouts/slideLayout1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8097231"/>
      </p:ext>
    </p:extLst>
  </p:cSld>
  <p:clrMapOvr>
    <a:masterClrMapping/>
  </p:clrMapOvr>
  <p:transition>
    <p:wedge/>
  </p:transition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39218964"/>
      </p:ext>
    </p:extLst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28718273"/>
      </p:ext>
    </p:extLst>
  </p:cSld>
  <p:clrMapOvr>
    <a:masterClrMapping/>
  </p:clrMapOvr>
  <p:transition>
    <p:wedge/>
  </p:transition>
</p:sldLayout>
</file>

<file path=ppt/slideLayouts/slideLayout1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59943889"/>
      </p:ext>
    </p:extLst>
  </p:cSld>
  <p:clrMapOvr>
    <a:masterClrMapping/>
  </p:clrMapOvr>
  <p:transition>
    <p:wedge/>
  </p:transition>
</p:sldLayout>
</file>

<file path=ppt/slideLayouts/slideLayout1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7393532"/>
      </p:ext>
    </p:extLst>
  </p:cSld>
  <p:clrMapOvr>
    <a:masterClrMapping/>
  </p:clrMapOvr>
  <p:transition>
    <p:wedge/>
  </p:transition>
</p:sldLayout>
</file>

<file path=ppt/slideLayouts/slideLayout1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46082238"/>
      </p:ext>
    </p:extLst>
  </p:cSld>
  <p:clrMapOvr>
    <a:masterClrMapping/>
  </p:clrMapOvr>
  <p:transition>
    <p:wedge/>
  </p:transition>
</p:sldLayout>
</file>

<file path=ppt/slideLayouts/slideLayout1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76207298"/>
      </p:ext>
    </p:extLst>
  </p:cSld>
  <p:clrMapOvr>
    <a:masterClrMapping/>
  </p:clrMapOvr>
  <p:transition>
    <p:wedge/>
  </p:transition>
</p:sldLayout>
</file>

<file path=ppt/slideLayouts/slideLayout1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06400441"/>
      </p:ext>
    </p:extLst>
  </p:cSld>
  <p:clrMapOvr>
    <a:masterClrMapping/>
  </p:clrMapOvr>
  <p:transition>
    <p:wedge/>
  </p:transition>
</p:sldLayout>
</file>

<file path=ppt/slideLayouts/slideLayout1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09973570"/>
      </p:ext>
    </p:extLst>
  </p:cSld>
  <p:clrMapOvr>
    <a:masterClrMapping/>
  </p:clrMapOvr>
  <p:transition>
    <p:wedge/>
  </p:transition>
</p:sldLayout>
</file>

<file path=ppt/slideLayouts/slideLayout1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66433219"/>
      </p:ext>
    </p:extLst>
  </p:cSld>
  <p:clrMapOvr>
    <a:masterClrMapping/>
  </p:clrMapOvr>
  <p:transition>
    <p:wedge/>
  </p:transition>
</p:sldLayout>
</file>

<file path=ppt/slideLayouts/slideLayout1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71090649"/>
      </p:ext>
    </p:extLst>
  </p:cSld>
  <p:clrMapOvr>
    <a:masterClrMapping/>
  </p:clrMapOvr>
  <p:transition>
    <p:wedge/>
  </p:transition>
</p:sldLayout>
</file>

<file path=ppt/slideLayouts/slideLayout1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06071649"/>
      </p:ext>
    </p:extLst>
  </p:cSld>
  <p:clrMapOvr>
    <a:masterClrMapping/>
  </p:clrMapOvr>
  <p:transition>
    <p:wedge/>
  </p:transition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6474730"/>
      </p:ext>
    </p:extLst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209551131"/>
      </p:ext>
    </p:extLst>
  </p:cSld>
  <p:clrMapOvr>
    <a:masterClrMapping/>
  </p:clrMapOvr>
  <p:transition>
    <p:wedge/>
  </p:transition>
</p:sldLayout>
</file>

<file path=ppt/slideLayouts/slideLayout1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1969542"/>
      </p:ext>
    </p:extLst>
  </p:cSld>
  <p:clrMapOvr>
    <a:masterClrMapping/>
  </p:clrMapOvr>
  <p:transition>
    <p:wedge/>
  </p:transition>
</p:sldLayout>
</file>

<file path=ppt/slideLayouts/slideLayout1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57077069"/>
      </p:ext>
    </p:extLst>
  </p:cSld>
  <p:clrMapOvr>
    <a:masterClrMapping/>
  </p:clrMapOvr>
  <p:transition>
    <p:wedge/>
  </p:transition>
</p:sldLayout>
</file>

<file path=ppt/slideLayouts/slideLayout1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37257468"/>
      </p:ext>
    </p:extLst>
  </p:cSld>
  <p:clrMapOvr>
    <a:masterClrMapping/>
  </p:clrMapOvr>
  <p:transition>
    <p:wedge/>
  </p:transition>
</p:sldLayout>
</file>

<file path=ppt/slideLayouts/slideLayout1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72225347"/>
      </p:ext>
    </p:extLst>
  </p:cSld>
  <p:clrMapOvr>
    <a:masterClrMapping/>
  </p:clrMapOvr>
  <p:transition>
    <p:wedge/>
  </p:transition>
</p:sldLayout>
</file>

<file path=ppt/slideLayouts/slideLayout1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65243532"/>
      </p:ext>
    </p:extLst>
  </p:cSld>
  <p:clrMapOvr>
    <a:masterClrMapping/>
  </p:clrMapOvr>
  <p:transition>
    <p:wedge/>
  </p:transition>
</p:sldLayout>
</file>

<file path=ppt/slideLayouts/slideLayout1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0259071"/>
      </p:ext>
    </p:extLst>
  </p:cSld>
  <p:clrMapOvr>
    <a:masterClrMapping/>
  </p:clrMapOvr>
  <p:transition>
    <p:wedge/>
  </p:transition>
</p:sldLayout>
</file>

<file path=ppt/slideLayouts/slideLayout1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81236810"/>
      </p:ext>
    </p:extLst>
  </p:cSld>
  <p:clrMapOvr>
    <a:masterClrMapping/>
  </p:clrMapOvr>
  <p:transition>
    <p:wedge/>
  </p:transition>
</p:sldLayout>
</file>

<file path=ppt/slideLayouts/slideLayout1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29112869"/>
      </p:ext>
    </p:extLst>
  </p:cSld>
  <p:clrMapOvr>
    <a:masterClrMapping/>
  </p:clrMapOvr>
  <p:transition>
    <p:wedge/>
  </p:transition>
</p:sldLayout>
</file>

<file path=ppt/slideLayouts/slideLayout1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723743"/>
      </p:ext>
    </p:extLst>
  </p:cSld>
  <p:clrMapOvr>
    <a:masterClrMapping/>
  </p:clrMapOvr>
  <p:transition>
    <p:wedge/>
  </p:transition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9724512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46202685"/>
      </p:ext>
    </p:extLst>
  </p:cSld>
  <p:clrMapOvr>
    <a:masterClrMapping/>
  </p:clrMapOvr>
  <p:transition>
    <p:wedge/>
  </p:transition>
</p:sldLayout>
</file>

<file path=ppt/slideLayouts/slideLayout1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09461403"/>
      </p:ext>
    </p:extLst>
  </p:cSld>
  <p:clrMapOvr>
    <a:masterClrMapping/>
  </p:clrMapOvr>
  <p:transition>
    <p:wedge/>
  </p:transition>
</p:sldLayout>
</file>

<file path=ppt/slideLayouts/slideLayout1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8315904"/>
      </p:ext>
    </p:extLst>
  </p:cSld>
  <p:clrMapOvr>
    <a:masterClrMapping/>
  </p:clrMapOvr>
  <p:transition>
    <p:wedge/>
  </p:transition>
</p:sldLayout>
</file>

<file path=ppt/slideLayouts/slideLayout1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49064416"/>
      </p:ext>
    </p:extLst>
  </p:cSld>
  <p:clrMapOvr>
    <a:masterClrMapping/>
  </p:clrMapOvr>
  <p:transition>
    <p:wedge/>
  </p:transition>
</p:sldLayout>
</file>

<file path=ppt/slideLayouts/slideLayout1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8494082"/>
      </p:ext>
    </p:extLst>
  </p:cSld>
  <p:clrMapOvr>
    <a:masterClrMapping/>
  </p:clrMapOvr>
  <p:transition>
    <p:wedge/>
  </p:transition>
</p:sldLayout>
</file>

<file path=ppt/slideLayouts/slideLayout1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171511688"/>
      </p:ext>
    </p:extLst>
  </p:cSld>
  <p:clrMapOvr>
    <a:masterClrMapping/>
  </p:clrMapOvr>
  <p:transition>
    <p:wedge/>
  </p:transition>
</p:sldLayout>
</file>

<file path=ppt/slideLayouts/slideLayout1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8022331"/>
      </p:ext>
    </p:extLst>
  </p:cSld>
  <p:clrMapOvr>
    <a:masterClrMapping/>
  </p:clrMapOvr>
  <p:transition>
    <p:wedge/>
  </p:transition>
</p:sldLayout>
</file>

<file path=ppt/slideLayouts/slideLayout1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540689819"/>
      </p:ext>
    </p:extLst>
  </p:cSld>
  <p:clrMapOvr>
    <a:masterClrMapping/>
  </p:clrMapOvr>
  <p:transition>
    <p:wedge/>
  </p:transition>
</p:sldLayout>
</file>

<file path=ppt/slideLayouts/slideLayout1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73491863"/>
      </p:ext>
    </p:extLst>
  </p:cSld>
  <p:clrMapOvr>
    <a:masterClrMapping/>
  </p:clrMapOvr>
  <p:transition>
    <p:wedge/>
  </p:transition>
</p:sldLayout>
</file>

<file path=ppt/slideLayouts/slideLayout1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58121907"/>
      </p:ext>
    </p:extLst>
  </p:cSld>
  <p:clrMapOvr>
    <a:masterClrMapping/>
  </p:clrMapOvr>
  <p:transition>
    <p:wedge/>
  </p:transition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211971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766" userDrawn="1">
          <p15:clr>
            <a:srgbClr val="FBAE40"/>
          </p15:clr>
        </p15:guide>
        <p15:guide id="2" pos="1361" userDrawn="1">
          <p15:clr>
            <a:srgbClr val="FBAE40"/>
          </p15:clr>
        </p15:guide>
      </p15:sldGuideLst>
    </p:ext>
  </p:extLst>
</p:sldLayout>
</file>

<file path=ppt/slideLayouts/slideLayout1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475045416"/>
      </p:ext>
    </p:extLst>
  </p:cSld>
  <p:clrMapOvr>
    <a:masterClrMapping/>
  </p:clrMapOvr>
  <p:transition>
    <p:wedge/>
  </p:transition>
</p:sldLayout>
</file>

<file path=ppt/slideLayouts/slideLayout1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10913316"/>
      </p:ext>
    </p:extLst>
  </p:cSld>
  <p:clrMapOvr>
    <a:masterClrMapping/>
  </p:clrMapOvr>
  <p:transition>
    <p:wedge/>
  </p:transition>
</p:sldLayout>
</file>

<file path=ppt/slideLayouts/slideLayout1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54720700"/>
      </p:ext>
    </p:extLst>
  </p:cSld>
  <p:clrMapOvr>
    <a:masterClrMapping/>
  </p:clrMapOvr>
  <p:transition>
    <p:wedge/>
  </p:transition>
</p:sldLayout>
</file>

<file path=ppt/slideLayouts/slideLayout17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7" y="1597836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35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27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07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54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178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81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44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086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2466204894"/>
      </p:ext>
    </p:extLst>
  </p:cSld>
  <p:clrMapOvr>
    <a:masterClrMapping/>
  </p:clrMapOvr>
  <p:transition>
    <p:wedge/>
  </p:transition>
</p:sldLayout>
</file>

<file path=ppt/slideLayouts/slideLayout1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6090581"/>
      </p:ext>
    </p:extLst>
  </p:cSld>
  <p:clrMapOvr>
    <a:masterClrMapping/>
  </p:clrMapOvr>
  <p:transition>
    <p:wedge/>
  </p:transition>
</p:sldLayout>
</file>

<file path=ppt/slideLayouts/slideLayout1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25708390"/>
      </p:ext>
    </p:extLst>
  </p:cSld>
  <p:clrMapOvr>
    <a:masterClrMapping/>
  </p:clrMapOvr>
  <p:transition>
    <p:wedge/>
  </p:transition>
</p:sldLayout>
</file>

<file path=ppt/slideLayouts/slideLayout1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33" indent="-18540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9194641"/>
      </p:ext>
    </p:extLst>
  </p:cSld>
  <p:clrMapOvr>
    <a:masterClrMapping/>
  </p:clrMapOvr>
  <p:transition>
    <p:wedge/>
  </p:transition>
</p:sldLayout>
</file>

<file path=ppt/slideLayouts/slideLayout1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33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70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98" indent="-171133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38" indent="-171133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5136189"/>
      </p:ext>
    </p:extLst>
  </p:cSld>
  <p:clrMapOvr>
    <a:masterClrMapping/>
  </p:clrMapOvr>
  <p:transition>
    <p:wedge/>
  </p:transition>
</p:sldLayout>
</file>

<file path=ppt/slideLayouts/slideLayout1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95531381"/>
      </p:ext>
    </p:extLst>
  </p:cSld>
  <p:clrMapOvr>
    <a:masterClrMapping/>
  </p:clrMapOvr>
  <p:transition>
    <p:wedge/>
  </p:transition>
</p:sldLayout>
</file>

<file path=ppt/slideLayouts/slideLayout17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462795599"/>
      </p:ext>
    </p:extLst>
  </p:cSld>
  <p:clrMapOvr>
    <a:masterClrMapping/>
  </p:clrMapOvr>
  <p:transition>
    <p:wedge/>
  </p:transition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0532194"/>
      </p:ext>
    </p:extLst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3199470"/>
      </p:ext>
    </p:extLst>
  </p:cSld>
  <p:clrMapOvr>
    <a:masterClrMapping/>
  </p:clrMapOvr>
  <p:transition>
    <p:wedge/>
  </p:transition>
</p:sldLayout>
</file>

<file path=ppt/slideLayouts/slideLayout1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52" indent="0">
              <a:buNone/>
              <a:defRPr sz="2100" b="1"/>
            </a:lvl2pPr>
            <a:lvl3pPr marL="912716" indent="0">
              <a:buNone/>
              <a:defRPr sz="1700" b="1"/>
            </a:lvl3pPr>
            <a:lvl4pPr marL="1369073" indent="0">
              <a:buNone/>
              <a:defRPr sz="1600" b="1"/>
            </a:lvl4pPr>
            <a:lvl5pPr marL="1825431" indent="0">
              <a:buNone/>
              <a:defRPr sz="1600" b="1"/>
            </a:lvl5pPr>
            <a:lvl6pPr marL="2281788" indent="0">
              <a:buNone/>
              <a:defRPr sz="1600" b="1"/>
            </a:lvl6pPr>
            <a:lvl7pPr marL="2738149" indent="0">
              <a:buNone/>
              <a:defRPr sz="1600" b="1"/>
            </a:lvl7pPr>
            <a:lvl8pPr marL="3194499" indent="0">
              <a:buNone/>
              <a:defRPr sz="1600" b="1"/>
            </a:lvl8pPr>
            <a:lvl9pPr marL="3650861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57718221"/>
      </p:ext>
    </p:extLst>
  </p:cSld>
  <p:clrMapOvr>
    <a:masterClrMapping/>
  </p:clrMapOvr>
  <p:transition>
    <p:wedge/>
  </p:transition>
</p:sldLayout>
</file>

<file path=ppt/slideLayouts/slideLayout18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966545063"/>
      </p:ext>
    </p:extLst>
  </p:cSld>
  <p:clrMapOvr>
    <a:masterClrMapping/>
  </p:clrMapOvr>
  <p:transition>
    <p:wedge/>
  </p:transition>
</p:sldLayout>
</file>

<file path=ppt/slideLayouts/slideLayout1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92836940"/>
      </p:ext>
    </p:extLst>
  </p:cSld>
  <p:clrMapOvr>
    <a:masterClrMapping/>
  </p:clrMapOvr>
  <p:transition>
    <p:wedge/>
  </p:transition>
</p:sldLayout>
</file>

<file path=ppt/slideLayouts/slideLayout18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17950169"/>
      </p:ext>
    </p:extLst>
  </p:cSld>
  <p:clrMapOvr>
    <a:masterClrMapping/>
  </p:clrMapOvr>
  <p:transition>
    <p:wedge/>
  </p:transition>
</p:sldLayout>
</file>

<file path=ppt/slideLayouts/slideLayout18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38168722"/>
      </p:ext>
    </p:extLst>
  </p:cSld>
  <p:clrMapOvr>
    <a:masterClrMapping/>
  </p:clrMapOvr>
  <p:transition>
    <p:wedge/>
  </p:transition>
</p:sldLayout>
</file>

<file path=ppt/slideLayouts/slideLayout18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7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9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0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73898575"/>
      </p:ext>
    </p:extLst>
  </p:cSld>
  <p:clrMapOvr>
    <a:masterClrMapping/>
  </p:clrMapOvr>
  <p:transition>
    <p:wedge/>
  </p:transition>
</p:sldLayout>
</file>

<file path=ppt/slideLayouts/slideLayout18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11665225"/>
      </p:ext>
    </p:extLst>
  </p:cSld>
  <p:clrMapOvr>
    <a:masterClrMapping/>
  </p:clrMapOvr>
  <p:transition>
    <p:wedge/>
  </p:transition>
</p:sldLayout>
</file>

<file path=ppt/slideLayouts/slideLayout1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167348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6064172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828039"/>
      </p:ext>
    </p:extLst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66160879"/>
      </p:ext>
    </p:extLst>
  </p:cSld>
  <p:clrMapOvr>
    <a:masterClrMapping/>
  </p:clrMapOvr>
  <p:transition>
    <p:wedge/>
  </p:transition>
</p:sldLayout>
</file>

<file path=ppt/slideLayouts/slideLayout1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57553917"/>
      </p:ext>
    </p:extLst>
  </p:cSld>
  <p:clrMapOvr>
    <a:masterClrMapping/>
  </p:clrMapOvr>
  <p:transition>
    <p:wedge/>
  </p:transition>
</p:sldLayout>
</file>

<file path=ppt/slideLayouts/slideLayout1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21087968"/>
      </p:ext>
    </p:extLst>
  </p:cSld>
  <p:clrMapOvr>
    <a:masterClrMapping/>
  </p:clrMapOvr>
  <p:transition>
    <p:wedge/>
  </p:transition>
</p:sldLayout>
</file>

<file path=ppt/slideLayouts/slideLayout1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7" indent="-114087">
              <a:buFont typeface="Arial" panose="020B0604020202020204" pitchFamily="34" charset="0"/>
              <a:buChar char="•"/>
              <a:defRPr sz="1100"/>
            </a:lvl2pPr>
            <a:lvl3pPr marL="228178" indent="-114087">
              <a:defRPr sz="1100"/>
            </a:lvl3pPr>
            <a:lvl4pPr marL="399313" indent="-171133">
              <a:defRPr sz="1100"/>
            </a:lvl4pPr>
            <a:lvl5pPr marL="570449" indent="-171133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00599712"/>
      </p:ext>
    </p:extLst>
  </p:cSld>
  <p:clrMapOvr>
    <a:masterClrMapping/>
  </p:clrMapOvr>
  <p:transition>
    <p:wedge/>
  </p:transition>
</p:sldLayout>
</file>

<file path=ppt/slideLayouts/slideLayout1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0375844"/>
      </p:ext>
    </p:extLst>
  </p:cSld>
  <p:clrMapOvr>
    <a:masterClrMapping/>
  </p:clrMapOvr>
  <p:transition>
    <p:wedge/>
  </p:transition>
</p:sldLayout>
</file>

<file path=ppt/slideLayouts/slideLayout1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34237452"/>
      </p:ext>
    </p:extLst>
  </p:cSld>
  <p:clrMapOvr>
    <a:masterClrMapping/>
  </p:clrMapOvr>
  <p:transition>
    <p:wedge/>
  </p:transition>
</p:sldLayout>
</file>

<file path=ppt/slideLayouts/slideLayout1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53647474"/>
      </p:ext>
    </p:extLst>
  </p:cSld>
  <p:clrMapOvr>
    <a:masterClrMapping/>
  </p:clrMapOvr>
  <p:transition>
    <p:wedge/>
  </p:transition>
</p:sldLayout>
</file>

<file path=ppt/slideLayouts/slideLayout1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029507526"/>
      </p:ext>
    </p:extLst>
  </p:cSld>
  <p:clrMapOvr>
    <a:masterClrMapping/>
  </p:clrMapOvr>
  <p:transition>
    <p:wedge/>
  </p:transition>
</p:sldLayout>
</file>

<file path=ppt/slideLayouts/slideLayout1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5760277"/>
      </p:ext>
    </p:extLst>
  </p:cSld>
  <p:clrMapOvr>
    <a:masterClrMapping/>
  </p:clrMapOvr>
  <p:transition>
    <p:wedge/>
  </p:transition>
</p:sldLayout>
</file>

<file path=ppt/slideLayouts/slideLayout1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50238819"/>
      </p:ext>
    </p:extLst>
  </p:cSld>
  <p:clrMapOvr>
    <a:masterClrMapping/>
  </p:clrMapOvr>
  <p:transition>
    <p:wedge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76563017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51881499"/>
      </p:ext>
    </p:extLst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1672831"/>
      </p:ext>
    </p:extLst>
  </p:cSld>
  <p:clrMapOvr>
    <a:masterClrMapping/>
  </p:clrMapOvr>
  <p:transition>
    <p:wedge/>
  </p:transition>
</p:sldLayout>
</file>

<file path=ppt/slideLayouts/slideLayout20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66300822"/>
      </p:ext>
    </p:extLst>
  </p:cSld>
  <p:clrMapOvr>
    <a:masterClrMapping/>
  </p:clrMapOvr>
  <p:transition>
    <p:wedge/>
  </p:transition>
</p:sldLayout>
</file>

<file path=ppt/slideLayouts/slideLayout20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1263002"/>
      </p:ext>
    </p:extLst>
  </p:cSld>
  <p:clrMapOvr>
    <a:masterClrMapping/>
  </p:clrMapOvr>
  <p:transition>
    <p:wedge/>
  </p:transition>
</p:sldLayout>
</file>

<file path=ppt/slideLayouts/slideLayout2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2554219"/>
      </p:ext>
    </p:extLst>
  </p:cSld>
  <p:clrMapOvr>
    <a:masterClrMapping/>
  </p:clrMapOvr>
  <p:transition>
    <p:wedge/>
  </p:transition>
</p:sldLayout>
</file>

<file path=ppt/slideLayouts/slideLayout2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88912200"/>
      </p:ext>
    </p:extLst>
  </p:cSld>
  <p:clrMapOvr>
    <a:masterClrMapping/>
  </p:clrMapOvr>
  <p:transition>
    <p:wedge/>
  </p:transition>
</p:sldLayout>
</file>

<file path=ppt/slideLayouts/slideLayout2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6769390"/>
      </p:ext>
    </p:extLst>
  </p:cSld>
  <p:clrMapOvr>
    <a:masterClrMapping/>
  </p:clrMapOvr>
  <p:transition>
    <p:wedge/>
  </p:transition>
</p:sldLayout>
</file>

<file path=ppt/slideLayouts/slideLayout2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0428430"/>
      </p:ext>
    </p:extLst>
  </p:cSld>
  <p:clrMapOvr>
    <a:masterClrMapping/>
  </p:clrMapOvr>
  <p:transition>
    <p:wedge/>
  </p:transition>
</p:sldLayout>
</file>

<file path=ppt/slideLayouts/slideLayout2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40807562"/>
      </p:ext>
    </p:extLst>
  </p:cSld>
  <p:clrMapOvr>
    <a:masterClrMapping/>
  </p:clrMapOvr>
  <p:transition>
    <p:wedge/>
  </p:transition>
</p:sldLayout>
</file>

<file path=ppt/slideLayouts/slideLayout2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879916304"/>
      </p:ext>
    </p:extLst>
  </p:cSld>
  <p:clrMapOvr>
    <a:masterClrMapping/>
  </p:clrMapOvr>
  <p:transition>
    <p:wedge/>
  </p:transition>
</p:sldLayout>
</file>

<file path=ppt/slideLayouts/slideLayout2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33301897"/>
      </p:ext>
    </p:extLst>
  </p:cSld>
  <p:clrMapOvr>
    <a:masterClrMapping/>
  </p:clrMapOvr>
  <p:transition>
    <p:wedge/>
  </p:transition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084" indent="-114084">
              <a:buFont typeface="Arial" panose="020B0604020202020204" pitchFamily="34" charset="0"/>
              <a:buChar char="•"/>
              <a:defRPr sz="1100"/>
            </a:lvl2pPr>
            <a:lvl3pPr marL="228171" indent="-114084">
              <a:defRPr sz="1100"/>
            </a:lvl3pPr>
            <a:lvl4pPr marL="399301" indent="-171126">
              <a:defRPr sz="1100"/>
            </a:lvl4pPr>
            <a:lvl5pPr marL="570432" indent="-171126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13748131"/>
      </p:ext>
    </p:extLst>
  </p:cSld>
  <p:clrMapOvr>
    <a:masterClrMapping/>
  </p:clrMapOvr>
</p:sldLayout>
</file>

<file path=ppt/slideLayouts/slideLayout2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055963299"/>
      </p:ext>
    </p:extLst>
  </p:cSld>
  <p:clrMapOvr>
    <a:masterClrMapping/>
  </p:clrMapOvr>
  <p:transition>
    <p:wedge/>
  </p:transition>
</p:sldLayout>
</file>

<file path=ppt/slideLayouts/slideLayout2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974623745"/>
      </p:ext>
    </p:extLst>
  </p:cSld>
  <p:clrMapOvr>
    <a:masterClrMapping/>
  </p:clrMapOvr>
  <p:transition>
    <p:wedge/>
  </p:transition>
</p:sldLayout>
</file>

<file path=ppt/slideLayouts/slideLayout2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44009447"/>
      </p:ext>
    </p:extLst>
  </p:cSld>
  <p:clrMapOvr>
    <a:masterClrMapping/>
  </p:clrMapOvr>
  <p:transition>
    <p:wedge/>
  </p:transition>
</p:sldLayout>
</file>

<file path=ppt/slideLayouts/slideLayout2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04594603"/>
      </p:ext>
    </p:extLst>
  </p:cSld>
  <p:clrMapOvr>
    <a:masterClrMapping/>
  </p:clrMapOvr>
  <p:transition>
    <p:wedge/>
  </p:transition>
</p:sldLayout>
</file>

<file path=ppt/slideLayouts/slideLayout2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0433656"/>
      </p:ext>
    </p:extLst>
  </p:cSld>
  <p:clrMapOvr>
    <a:masterClrMapping/>
  </p:clrMapOvr>
  <p:transition>
    <p:wedge/>
  </p:transition>
</p:sldLayout>
</file>

<file path=ppt/slideLayouts/slideLayout2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14310360"/>
      </p:ext>
    </p:extLst>
  </p:cSld>
  <p:clrMapOvr>
    <a:masterClrMapping/>
  </p:clrMapOvr>
  <p:transition>
    <p:wedge/>
  </p:transition>
</p:sldLayout>
</file>

<file path=ppt/slideLayouts/slideLayout2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230355706"/>
      </p:ext>
    </p:extLst>
  </p:cSld>
  <p:clrMapOvr>
    <a:masterClrMapping/>
  </p:clrMapOvr>
  <p:transition>
    <p:wedge/>
  </p:transition>
</p:sldLayout>
</file>

<file path=ppt/slideLayouts/slideLayout2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10" indent="-128356">
              <a:defRPr sz="1100">
                <a:solidFill>
                  <a:srgbClr val="FFFFFF"/>
                </a:solidFill>
              </a:defRPr>
            </a:lvl3pPr>
            <a:lvl4pPr marL="385066" indent="-128356">
              <a:defRPr sz="1100">
                <a:solidFill>
                  <a:srgbClr val="FFFFFF"/>
                </a:solidFill>
              </a:defRPr>
            </a:lvl4pPr>
            <a:lvl5pPr marL="556197" indent="-171136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6" indent="-128356">
              <a:buFont typeface="Arial" panose="020B0604020202020204" pitchFamily="34" charset="0"/>
              <a:buChar char="•"/>
              <a:defRPr sz="1100"/>
            </a:lvl2pPr>
            <a:lvl3pPr marL="256710" indent="-128356">
              <a:defRPr sz="1100"/>
            </a:lvl3pPr>
            <a:lvl4pPr marL="385066" indent="-128356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63462"/>
      </p:ext>
    </p:extLst>
  </p:cSld>
  <p:clrMapOvr>
    <a:masterClrMapping/>
  </p:clrMapOvr>
  <p:transition>
    <p:wedge/>
  </p:transition>
</p:sldLayout>
</file>

<file path=ppt/slideLayouts/slideLayout2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913038464"/>
      </p:ext>
    </p:extLst>
  </p:cSld>
  <p:clrMapOvr>
    <a:masterClrMapping/>
  </p:clrMapOvr>
  <p:transition>
    <p:wedge/>
  </p:transition>
</p:sldLayout>
</file>

<file path=ppt/slideLayouts/slideLayout2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03639402"/>
      </p:ext>
    </p:extLst>
  </p:cSld>
  <p:clrMapOvr>
    <a:masterClrMapping/>
  </p:clrMapOvr>
  <p:transition>
    <p:wedge/>
  </p:transition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06509404"/>
      </p:ext>
    </p:extLst>
  </p:cSld>
  <p:clrMapOvr>
    <a:masterClrMapping/>
  </p:clrMapOvr>
</p:sldLayout>
</file>

<file path=ppt/slideLayouts/slideLayout2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58534783"/>
      </p:ext>
    </p:extLst>
  </p:cSld>
  <p:clrMapOvr>
    <a:masterClrMapping/>
  </p:clrMapOvr>
  <p:transition>
    <p:wedge/>
  </p:transition>
</p:sldLayout>
</file>

<file path=ppt/slideLayouts/slideLayout2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295367688"/>
      </p:ext>
    </p:extLst>
  </p:cSld>
  <p:clrMapOvr>
    <a:masterClrMapping/>
  </p:clrMapOvr>
  <p:transition>
    <p:wedge/>
  </p:transition>
</p:sldLayout>
</file>

<file path=ppt/slideLayouts/slideLayout2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85005910"/>
      </p:ext>
    </p:extLst>
  </p:cSld>
  <p:clrMapOvr>
    <a:masterClrMapping/>
  </p:clrMapOvr>
  <p:transition>
    <p:wedge/>
  </p:transition>
</p:sldLayout>
</file>

<file path=ppt/slideLayouts/slideLayout2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131807236"/>
      </p:ext>
    </p:extLst>
  </p:cSld>
  <p:clrMapOvr>
    <a:masterClrMapping/>
  </p:clrMapOvr>
  <p:transition>
    <p:wedge/>
  </p:transition>
</p:sldLayout>
</file>

<file path=ppt/slideLayouts/slideLayout2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794841869"/>
      </p:ext>
    </p:extLst>
  </p:cSld>
  <p:clrMapOvr>
    <a:masterClrMapping/>
  </p:clrMapOvr>
  <p:transition>
    <p:wedge/>
  </p:transition>
</p:sldLayout>
</file>

<file path=ppt/slideLayouts/slideLayout2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42286564"/>
      </p:ext>
    </p:extLst>
  </p:cSld>
  <p:clrMapOvr>
    <a:masterClrMapping/>
  </p:clrMapOvr>
  <p:transition>
    <p:wedge/>
  </p:transition>
</p:sldLayout>
</file>

<file path=ppt/slideLayouts/slideLayout2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87670598"/>
      </p:ext>
    </p:extLst>
  </p:cSld>
  <p:clrMapOvr>
    <a:masterClrMapping/>
  </p:clrMapOvr>
  <p:transition>
    <p:wedge/>
  </p:transition>
</p:sldLayout>
</file>

<file path=ppt/slideLayouts/slideLayout2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61425359"/>
      </p:ext>
    </p:extLst>
  </p:cSld>
  <p:clrMapOvr>
    <a:masterClrMapping/>
  </p:clrMapOvr>
  <p:transition>
    <p:wedge/>
  </p:transition>
</p:sldLayout>
</file>

<file path=ppt/slideLayouts/slideLayout2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20412150"/>
      </p:ext>
    </p:extLst>
  </p:cSld>
  <p:clrMapOvr>
    <a:masterClrMapping/>
  </p:clrMapOvr>
  <p:transition>
    <p:wedge/>
  </p:transition>
</p:sldLayout>
</file>

<file path=ppt/slideLayouts/slideLayout2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66" indent="-128356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328138643"/>
      </p:ext>
    </p:extLst>
  </p:cSld>
  <p:clrMapOvr>
    <a:masterClrMapping/>
  </p:clrMapOvr>
  <p:transition>
    <p:wedge/>
  </p:transition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6915082"/>
      </p:ext>
    </p:extLst>
  </p:cSld>
  <p:clrMapOvr>
    <a:masterClrMapping/>
  </p:clrMapOvr>
</p:sldLayout>
</file>

<file path=ppt/slideLayouts/slideLayout23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2649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8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2649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2649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51588539"/>
      </p:ext>
    </p:extLst>
  </p:cSld>
  <p:clrMapOvr>
    <a:masterClrMapping/>
  </p:clrMapOvr>
  <p:transition>
    <p:wedge/>
  </p:transition>
</p:sldLayout>
</file>

<file path=ppt/slideLayouts/slideLayout23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09170796"/>
      </p:ext>
    </p:extLst>
  </p:cSld>
  <p:clrMapOvr>
    <a:masterClrMapping/>
  </p:clrMapOvr>
  <p:transition>
    <p:wedge/>
  </p:transition>
</p:sldLayout>
</file>

<file path=ppt/slideLayouts/slideLayout2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93824094"/>
      </p:ext>
    </p:extLst>
  </p:cSld>
  <p:clrMapOvr>
    <a:masterClrMapping/>
  </p:clrMapOvr>
  <p:transition>
    <p:wedge/>
  </p:transition>
</p:sldLayout>
</file>

<file path=ppt/slideLayouts/slideLayout2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35934165"/>
      </p:ext>
    </p:extLst>
  </p:cSld>
  <p:clrMapOvr>
    <a:masterClrMapping/>
  </p:clrMapOvr>
  <p:transition>
    <p:wedge/>
  </p:transition>
</p:sldLayout>
</file>

<file path=ppt/slideLayouts/slideLayout2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22754144"/>
      </p:ext>
    </p:extLst>
  </p:cSld>
  <p:clrMapOvr>
    <a:masterClrMapping/>
  </p:clrMapOvr>
  <p:transition>
    <p:wedge/>
  </p:transition>
</p:sldLayout>
</file>

<file path=ppt/slideLayouts/slideLayout2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487807448"/>
      </p:ext>
    </p:extLst>
  </p:cSld>
  <p:clrMapOvr>
    <a:masterClrMapping/>
  </p:clrMapOvr>
  <p:transition>
    <p:wedge/>
  </p:transition>
</p:sldLayout>
</file>

<file path=ppt/slideLayouts/slideLayout2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13799392"/>
      </p:ext>
    </p:extLst>
  </p:cSld>
  <p:clrMapOvr>
    <a:masterClrMapping/>
  </p:clrMapOvr>
  <p:transition>
    <p:wedge/>
  </p:transition>
</p:sldLayout>
</file>

<file path=ppt/slideLayouts/slideLayout2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2785557"/>
      </p:ext>
    </p:extLst>
  </p:cSld>
  <p:clrMapOvr>
    <a:masterClrMapping/>
  </p:clrMapOvr>
  <p:transition>
    <p:wedge/>
  </p:transition>
</p:sldLayout>
</file>

<file path=ppt/slideLayouts/slideLayout2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23229597"/>
      </p:ext>
    </p:extLst>
  </p:cSld>
  <p:clrMapOvr>
    <a:masterClrMapping/>
  </p:clrMapOvr>
  <p:transition>
    <p:wedge/>
  </p:transition>
</p:sldLayout>
</file>

<file path=ppt/slideLayouts/slideLayout2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93394479"/>
      </p:ext>
    </p:extLst>
  </p:cSld>
  <p:clrMapOvr>
    <a:masterClrMapping/>
  </p:clrMapOvr>
  <p:transition>
    <p:wedge/>
  </p:transition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8859559"/>
      </p:ext>
    </p:extLst>
  </p:cSld>
  <p:clrMapOvr>
    <a:masterClrMapping/>
  </p:clrMapOvr>
</p:sldLayout>
</file>

<file path=ppt/slideLayouts/slideLayout24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421449318"/>
      </p:ext>
    </p:extLst>
  </p:cSld>
  <p:clrMapOvr>
    <a:masterClrMapping/>
  </p:clrMapOvr>
  <p:transition>
    <p:wedge/>
  </p:transition>
</p:sldLayout>
</file>

<file path=ppt/slideLayouts/slideLayout2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1145504"/>
      </p:ext>
    </p:extLst>
  </p:cSld>
  <p:clrMapOvr>
    <a:masterClrMapping/>
  </p:clrMapOvr>
  <p:transition>
    <p:wedge/>
  </p:transition>
</p:sldLayout>
</file>

<file path=ppt/slideLayouts/slideLayout24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4110133573"/>
      </p:ext>
    </p:extLst>
  </p:cSld>
  <p:clrMapOvr>
    <a:masterClrMapping/>
  </p:clrMapOvr>
  <p:transition>
    <p:wedge/>
  </p:transition>
</p:sldLayout>
</file>

<file path=ppt/slideLayouts/slideLayout24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21373300"/>
      </p:ext>
    </p:extLst>
  </p:cSld>
  <p:clrMapOvr>
    <a:masterClrMapping/>
  </p:clrMapOvr>
  <p:transition>
    <p:wedge/>
  </p:transition>
</p:sldLayout>
</file>

<file path=ppt/slideLayouts/slideLayout24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2474750"/>
      </p:ext>
    </p:extLst>
  </p:cSld>
  <p:clrMapOvr>
    <a:masterClrMapping/>
  </p:clrMapOvr>
  <p:transition>
    <p:wedge/>
  </p:transition>
</p:sldLayout>
</file>

<file path=ppt/slideLayouts/slideLayout2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07324192"/>
      </p:ext>
    </p:extLst>
  </p:cSld>
  <p:clrMapOvr>
    <a:masterClrMapping/>
  </p:clrMapOvr>
  <p:transition>
    <p:wedge/>
  </p:transition>
</p:sldLayout>
</file>

<file path=ppt/slideLayouts/slideLayout2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90763936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1698541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2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006747949"/>
      </p:ext>
    </p:extLst>
  </p:cSld>
  <p:clrMapOvr>
    <a:masterClrMapping/>
  </p:clrMapOvr>
  <p:transition>
    <p:wedge/>
  </p:transition>
</p:sldLayout>
</file>

<file path=ppt/slideLayouts/slideLayout2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286996186"/>
      </p:ext>
    </p:extLst>
  </p:cSld>
  <p:clrMapOvr>
    <a:masterClrMapping/>
  </p:clrMapOvr>
  <p:transition>
    <p:wedge/>
  </p:transition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2344068"/>
      </p:ext>
    </p:extLst>
  </p:cSld>
  <p:clrMapOvr>
    <a:masterClrMapping/>
  </p:clrMapOvr>
</p:sldLayout>
</file>

<file path=ppt/slideLayouts/slideLayout2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648179166"/>
      </p:ext>
    </p:extLst>
  </p:cSld>
  <p:clrMapOvr>
    <a:masterClrMapping/>
  </p:clrMapOvr>
  <p:transition>
    <p:wedge/>
  </p:transition>
</p:sldLayout>
</file>

<file path=ppt/slideLayouts/slideLayout2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17059296"/>
      </p:ext>
    </p:extLst>
  </p:cSld>
  <p:clrMapOvr>
    <a:masterClrMapping/>
  </p:clrMapOvr>
  <p:transition>
    <p:wedge/>
  </p:transition>
</p:sldLayout>
</file>

<file path=ppt/slideLayouts/slideLayout2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2574843"/>
      </p:ext>
    </p:extLst>
  </p:cSld>
  <p:clrMapOvr>
    <a:masterClrMapping/>
  </p:clrMapOvr>
  <p:transition>
    <p:wedge/>
  </p:transition>
</p:sldLayout>
</file>

<file path=ppt/slideLayouts/slideLayout2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5716383"/>
      </p:ext>
    </p:extLst>
  </p:cSld>
  <p:clrMapOvr>
    <a:masterClrMapping/>
  </p:clrMapOvr>
  <p:transition>
    <p:wedge/>
  </p:transition>
</p:sldLayout>
</file>

<file path=ppt/slideLayouts/slideLayout2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17458673"/>
      </p:ext>
    </p:extLst>
  </p:cSld>
  <p:clrMapOvr>
    <a:masterClrMapping/>
  </p:clrMapOvr>
  <p:transition>
    <p:wedge/>
  </p:transition>
</p:sldLayout>
</file>

<file path=ppt/slideLayouts/slideLayout2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84504772"/>
      </p:ext>
    </p:extLst>
  </p:cSld>
  <p:clrMapOvr>
    <a:masterClrMapping/>
  </p:clrMapOvr>
  <p:transition>
    <p:wedge/>
  </p:transition>
</p:sldLayout>
</file>

<file path=ppt/slideLayouts/slideLayout2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09396871"/>
      </p:ext>
    </p:extLst>
  </p:cSld>
  <p:clrMapOvr>
    <a:masterClrMapping/>
  </p:clrMapOvr>
  <p:transition>
    <p:wedge/>
  </p:transition>
</p:sldLayout>
</file>

<file path=ppt/slideLayouts/slideLayout2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0734383"/>
      </p:ext>
    </p:extLst>
  </p:cSld>
  <p:clrMapOvr>
    <a:masterClrMapping/>
  </p:clrMapOvr>
  <p:transition>
    <p:wedge/>
  </p:transition>
</p:sldLayout>
</file>

<file path=ppt/slideLayouts/slideLayout25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5057626"/>
      </p:ext>
    </p:extLst>
  </p:cSld>
  <p:clrMapOvr>
    <a:masterClrMapping/>
  </p:clrMapOvr>
  <p:transition>
    <p:wedge/>
  </p:transition>
</p:sldLayout>
</file>

<file path=ppt/slideLayouts/slideLayout2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022408815"/>
      </p:ext>
    </p:extLst>
  </p:cSld>
  <p:clrMapOvr>
    <a:masterClrMapping/>
  </p:clrMapOvr>
  <p:transition>
    <p:wedge/>
  </p:transition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605153168"/>
      </p:ext>
    </p:extLst>
  </p:cSld>
  <p:clrMapOvr>
    <a:masterClrMapping/>
  </p:clrMapOvr>
</p:sldLayout>
</file>

<file path=ppt/slideLayouts/slideLayout2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6182234"/>
      </p:ext>
    </p:extLst>
  </p:cSld>
  <p:clrMapOvr>
    <a:masterClrMapping/>
  </p:clrMapOvr>
  <p:transition>
    <p:wedge/>
  </p:transition>
</p:sldLayout>
</file>

<file path=ppt/slideLayouts/slideLayout2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43614679"/>
      </p:ext>
    </p:extLst>
  </p:cSld>
  <p:clrMapOvr>
    <a:masterClrMapping/>
  </p:clrMapOvr>
  <p:transition>
    <p:wedge/>
  </p:transition>
</p:sldLayout>
</file>

<file path=ppt/slideLayouts/slideLayout2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8915543"/>
      </p:ext>
    </p:extLst>
  </p:cSld>
  <p:clrMapOvr>
    <a:masterClrMapping/>
  </p:clrMapOvr>
  <p:transition>
    <p:wedge/>
  </p:transition>
</p:sldLayout>
</file>

<file path=ppt/slideLayouts/slideLayout2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26557114"/>
      </p:ext>
    </p:extLst>
  </p:cSld>
  <p:clrMapOvr>
    <a:masterClrMapping/>
  </p:clrMapOvr>
  <p:transition>
    <p:wedge/>
  </p:transition>
</p:sldLayout>
</file>

<file path=ppt/slideLayouts/slideLayout26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917397612"/>
      </p:ext>
    </p:extLst>
  </p:cSld>
  <p:clrMapOvr>
    <a:masterClrMapping/>
  </p:clrMapOvr>
  <p:transition>
    <p:wedge/>
  </p:transition>
</p:sldLayout>
</file>

<file path=ppt/slideLayouts/slideLayout26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3887513"/>
      </p:ext>
    </p:extLst>
  </p:cSld>
  <p:clrMapOvr>
    <a:masterClrMapping/>
  </p:clrMapOvr>
  <p:transition>
    <p:wedge/>
  </p:transition>
</p:sldLayout>
</file>

<file path=ppt/slideLayouts/slideLayout2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56897510"/>
      </p:ext>
    </p:extLst>
  </p:cSld>
  <p:clrMapOvr>
    <a:masterClrMapping/>
  </p:clrMapOvr>
  <p:transition>
    <p:wedge/>
  </p:transition>
</p:sldLayout>
</file>

<file path=ppt/slideLayouts/slideLayout26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89876042"/>
      </p:ext>
    </p:extLst>
  </p:cSld>
  <p:clrMapOvr>
    <a:masterClrMapping/>
  </p:clrMapOvr>
  <p:transition>
    <p:wedge/>
  </p:transition>
</p:sldLayout>
</file>

<file path=ppt/slideLayouts/slideLayout2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214484931"/>
      </p:ext>
    </p:extLst>
  </p:cSld>
  <p:clrMapOvr>
    <a:masterClrMapping/>
  </p:clrMapOvr>
  <p:transition>
    <p:wedge/>
  </p:transition>
</p:sldLayout>
</file>

<file path=ppt/slideLayouts/slideLayout26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680806479"/>
      </p:ext>
    </p:extLst>
  </p:cSld>
  <p:clrMapOvr>
    <a:masterClrMapping/>
  </p:clrMapOvr>
  <p:transition>
    <p:wedge/>
  </p:transition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2291478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01097291"/>
      </p:ext>
    </p:extLst>
  </p:cSld>
  <p:clrMapOvr>
    <a:masterClrMapping/>
  </p:clrMapOvr>
</p:sldLayout>
</file>

<file path=ppt/slideLayouts/slideLayout27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90424777"/>
      </p:ext>
    </p:extLst>
  </p:cSld>
  <p:clrMapOvr>
    <a:masterClrMapping/>
  </p:clrMapOvr>
  <p:transition>
    <p:wedge/>
  </p:transition>
</p:sldLayout>
</file>

<file path=ppt/slideLayouts/slideLayout27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730326358"/>
      </p:ext>
    </p:extLst>
  </p:cSld>
  <p:clrMapOvr>
    <a:masterClrMapping/>
  </p:clrMapOvr>
  <p:transition>
    <p:wedge/>
  </p:transition>
</p:sldLayout>
</file>

<file path=ppt/slideLayouts/slideLayout27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82300178"/>
      </p:ext>
    </p:extLst>
  </p:cSld>
  <p:clrMapOvr>
    <a:masterClrMapping/>
  </p:clrMapOvr>
  <p:transition>
    <p:wedge/>
  </p:transition>
</p:sldLayout>
</file>

<file path=ppt/slideLayouts/slideLayout2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217966313"/>
      </p:ext>
    </p:extLst>
  </p:cSld>
  <p:clrMapOvr>
    <a:masterClrMapping/>
  </p:clrMapOvr>
  <p:transition>
    <p:wedge/>
  </p:transition>
</p:sldLayout>
</file>

<file path=ppt/slideLayouts/slideLayout2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2206871"/>
      </p:ext>
    </p:extLst>
  </p:cSld>
  <p:clrMapOvr>
    <a:masterClrMapping/>
  </p:clrMapOvr>
  <p:transition>
    <p:wedge/>
  </p:transition>
</p:sldLayout>
</file>

<file path=ppt/slideLayouts/slideLayout2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48728057"/>
      </p:ext>
    </p:extLst>
  </p:cSld>
  <p:clrMapOvr>
    <a:masterClrMapping/>
  </p:clrMapOvr>
  <p:transition>
    <p:wedge/>
  </p:transition>
</p:sldLayout>
</file>

<file path=ppt/slideLayouts/slideLayout2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13627731"/>
      </p:ext>
    </p:extLst>
  </p:cSld>
  <p:clrMapOvr>
    <a:masterClrMapping/>
  </p:clrMapOvr>
  <p:transition>
    <p:wedge/>
  </p:transition>
</p:sldLayout>
</file>

<file path=ppt/slideLayouts/slideLayout2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78930223"/>
      </p:ext>
    </p:extLst>
  </p:cSld>
  <p:clrMapOvr>
    <a:masterClrMapping/>
  </p:clrMapOvr>
  <p:transition>
    <p:wedge/>
  </p:transition>
</p:sldLayout>
</file>

<file path=ppt/slideLayouts/slideLayout2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13186777"/>
      </p:ext>
    </p:extLst>
  </p:cSld>
  <p:clrMapOvr>
    <a:masterClrMapping/>
  </p:clrMapOvr>
  <p:transition>
    <p:wedge/>
  </p:transition>
</p:sldLayout>
</file>

<file path=ppt/slideLayouts/slideLayout2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37571135"/>
      </p:ext>
    </p:extLst>
  </p:cSld>
  <p:clrMapOvr>
    <a:masterClrMapping/>
  </p:clrMapOvr>
  <p:transition>
    <p:wedge/>
  </p:transition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3923298"/>
      </p:ext>
    </p:extLst>
  </p:cSld>
  <p:clrMapOvr>
    <a:masterClrMapping/>
  </p:clrMapOvr>
</p:sldLayout>
</file>

<file path=ppt/slideLayouts/slideLayout2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340873700"/>
      </p:ext>
    </p:extLst>
  </p:cSld>
  <p:clrMapOvr>
    <a:masterClrMapping/>
  </p:clrMapOvr>
  <p:transition>
    <p:wedge/>
  </p:transition>
</p:sldLayout>
</file>

<file path=ppt/slideLayouts/slideLayout2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558674683"/>
      </p:ext>
    </p:extLst>
  </p:cSld>
  <p:clrMapOvr>
    <a:masterClrMapping/>
  </p:clrMapOvr>
  <p:transition>
    <p:wedge/>
  </p:transition>
</p:sldLayout>
</file>

<file path=ppt/slideLayouts/slideLayout2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893679"/>
      </p:ext>
    </p:extLst>
  </p:cSld>
  <p:clrMapOvr>
    <a:masterClrMapping/>
  </p:clrMapOvr>
  <p:transition>
    <p:wedge/>
  </p:transition>
</p:sldLayout>
</file>

<file path=ppt/slideLayouts/slideLayout2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836707545"/>
      </p:ext>
    </p:extLst>
  </p:cSld>
  <p:clrMapOvr>
    <a:masterClrMapping/>
  </p:clrMapOvr>
  <p:transition>
    <p:wedge/>
  </p:transition>
</p:sldLayout>
</file>

<file path=ppt/slideLayouts/slideLayout2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61334946"/>
      </p:ext>
    </p:extLst>
  </p:cSld>
  <p:clrMapOvr>
    <a:masterClrMapping/>
  </p:clrMapOvr>
  <p:transition>
    <p:wedge/>
  </p:transition>
</p:sldLayout>
</file>

<file path=ppt/slideLayouts/slideLayout2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95549957"/>
      </p:ext>
    </p:extLst>
  </p:cSld>
  <p:clrMapOvr>
    <a:masterClrMapping/>
  </p:clrMapOvr>
  <p:transition>
    <p:wedge/>
  </p:transition>
</p:sldLayout>
</file>

<file path=ppt/slideLayouts/slideLayout2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29333709"/>
      </p:ext>
    </p:extLst>
  </p:cSld>
  <p:clrMapOvr>
    <a:masterClrMapping/>
  </p:clrMapOvr>
  <p:transition>
    <p:wedge/>
  </p:transition>
</p:sldLayout>
</file>

<file path=ppt/slideLayouts/slideLayout2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679247811"/>
      </p:ext>
    </p:extLst>
  </p:cSld>
  <p:clrMapOvr>
    <a:masterClrMapping/>
  </p:clrMapOvr>
  <p:transition>
    <p:wedge/>
  </p:transition>
</p:sldLayout>
</file>

<file path=ppt/slideLayouts/slideLayout28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4" y="1597833"/>
            <a:ext cx="7772401" cy="1102519"/>
          </a:xfrm>
        </p:spPr>
        <p:txBody>
          <a:bodyPr>
            <a:normAutofit/>
          </a:bodyPr>
          <a:lstStyle>
            <a:lvl1pPr>
              <a:defRPr sz="27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0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65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306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69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61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266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392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573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22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3248809"/>
      </p:ext>
    </p:extLst>
  </p:cSld>
  <p:clrMapOvr>
    <a:masterClrMapping/>
  </p:clrMapOvr>
  <p:transition>
    <p:wedge/>
  </p:transition>
</p:sldLayout>
</file>

<file path=ppt/slideLayouts/slideLayout2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949136412"/>
      </p:ext>
    </p:extLst>
  </p:cSld>
  <p:clrMapOvr>
    <a:masterClrMapping/>
  </p:clrMapOvr>
  <p:transition>
    <p:wedge/>
  </p:transition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33440010"/>
      </p:ext>
    </p:extLst>
  </p:cSld>
  <p:clrMapOvr>
    <a:masterClrMapping/>
  </p:clrMapOvr>
</p:sldLayout>
</file>

<file path=ppt/slideLayouts/slideLayout2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08255673"/>
      </p:ext>
    </p:extLst>
  </p:cSld>
  <p:clrMapOvr>
    <a:masterClrMapping/>
  </p:clrMapOvr>
  <p:transition>
    <p:wedge/>
  </p:transition>
</p:sldLayout>
</file>

<file path=ppt/slideLayouts/slideLayout2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670" indent="-185471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008307565"/>
      </p:ext>
    </p:extLst>
  </p:cSld>
  <p:clrMapOvr>
    <a:masterClrMapping/>
  </p:clrMapOvr>
  <p:transition>
    <p:wedge/>
  </p:transition>
</p:sldLayout>
</file>

<file path=ppt/slideLayouts/slideLayout2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4" y="1089314"/>
            <a:ext cx="7772401" cy="3470673"/>
          </a:xfrm>
        </p:spPr>
        <p:txBody>
          <a:bodyPr numCol="2" spcCol="273950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98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402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594" indent="-171198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801" indent="-171198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62538192"/>
      </p:ext>
    </p:extLst>
  </p:cSld>
  <p:clrMapOvr>
    <a:masterClrMapping/>
  </p:clrMapOvr>
  <p:transition>
    <p:wedge/>
  </p:transition>
</p:sldLayout>
</file>

<file path=ppt/slideLayouts/slideLayout2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03778834"/>
      </p:ext>
    </p:extLst>
  </p:cSld>
  <p:clrMapOvr>
    <a:masterClrMapping/>
  </p:clrMapOvr>
  <p:transition>
    <p:wedge/>
  </p:transition>
</p:sldLayout>
</file>

<file path=ppt/slideLayouts/slideLayout29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7508777"/>
      </p:ext>
    </p:extLst>
  </p:cSld>
  <p:clrMapOvr>
    <a:masterClrMapping/>
  </p:clrMapOvr>
  <p:transition>
    <p:wedge/>
  </p:transition>
</p:sldLayout>
</file>

<file path=ppt/slideLayouts/slideLayout29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3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925383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096915200"/>
      </p:ext>
    </p:extLst>
  </p:cSld>
  <p:clrMapOvr>
    <a:masterClrMapping/>
  </p:clrMapOvr>
  <p:transition>
    <p:wedge/>
  </p:transition>
</p:sldLayout>
</file>

<file path=ppt/slideLayouts/slideLayout2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69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7" y="110769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528" indent="0">
              <a:buNone/>
              <a:defRPr sz="2100" b="1"/>
            </a:lvl2pPr>
            <a:lvl3pPr marL="913067" indent="0">
              <a:buNone/>
              <a:defRPr sz="1700" b="1"/>
            </a:lvl3pPr>
            <a:lvl4pPr marL="1369600" indent="0">
              <a:buNone/>
              <a:defRPr sz="1600" b="1"/>
            </a:lvl4pPr>
            <a:lvl5pPr marL="1826133" indent="0">
              <a:buNone/>
              <a:defRPr sz="1600" b="1"/>
            </a:lvl5pPr>
            <a:lvl6pPr marL="2282666" indent="0">
              <a:buNone/>
              <a:defRPr sz="1600" b="1"/>
            </a:lvl6pPr>
            <a:lvl7pPr marL="2739203" indent="0">
              <a:buNone/>
              <a:defRPr sz="1600" b="1"/>
            </a:lvl7pPr>
            <a:lvl8pPr marL="3195731" indent="0">
              <a:buNone/>
              <a:defRPr sz="1600" b="1"/>
            </a:lvl8pPr>
            <a:lvl9pPr marL="3652268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7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35115672"/>
      </p:ext>
    </p:extLst>
  </p:cSld>
  <p:clrMapOvr>
    <a:masterClrMapping/>
  </p:clrMapOvr>
  <p:transition>
    <p:wedge/>
  </p:transition>
</p:sldLayout>
</file>

<file path=ppt/slideLayouts/slideLayout29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4221134926"/>
      </p:ext>
    </p:extLst>
  </p:cSld>
  <p:clrMapOvr>
    <a:masterClrMapping/>
  </p:clrMapOvr>
  <p:transition>
    <p:wedge/>
  </p:transition>
</p:sldLayout>
</file>

<file path=ppt/slideLayouts/slideLayout2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8413787"/>
      </p:ext>
    </p:extLst>
  </p:cSld>
  <p:clrMapOvr>
    <a:masterClrMapping/>
  </p:clrMapOvr>
  <p:transition>
    <p:wedge/>
  </p:transition>
</p:sldLayout>
</file>

<file path=ppt/slideLayouts/slideLayout29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60981660"/>
      </p:ext>
    </p:extLst>
  </p:cSld>
  <p:clrMapOvr>
    <a:masterClrMapping/>
  </p:clrMapOvr>
  <p:transition>
    <p:wedge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/>
          <a:lstStyle>
            <a:lvl1pPr>
              <a:spcBef>
                <a:spcPts val="900"/>
              </a:spcBef>
              <a:defRPr/>
            </a:lvl1pPr>
            <a:lvl2pPr>
              <a:spcBef>
                <a:spcPts val="900"/>
              </a:spcBef>
              <a:defRPr/>
            </a:lvl2pPr>
            <a:lvl3pPr>
              <a:spcBef>
                <a:spcPts val="900"/>
              </a:spcBef>
              <a:defRPr/>
            </a:lvl3pPr>
            <a:lvl4pPr>
              <a:spcBef>
                <a:spcPts val="900"/>
              </a:spcBef>
              <a:defRPr/>
            </a:lvl4pPr>
            <a:lvl5pPr>
              <a:spcBef>
                <a:spcPts val="900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95761144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03011845"/>
      </p:ext>
    </p:extLst>
  </p:cSld>
  <p:clrMapOvr>
    <a:masterClrMapping/>
  </p:clrMapOvr>
</p:sldLayout>
</file>

<file path=ppt/slideLayouts/slideLayout30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94893301"/>
      </p:ext>
    </p:extLst>
  </p:cSld>
  <p:clrMapOvr>
    <a:masterClrMapping/>
  </p:clrMapOvr>
  <p:transition>
    <p:wedge/>
  </p:transition>
</p:sldLayout>
</file>

<file path=ppt/slideLayouts/slideLayout30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4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8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56"/>
            <a:ext cx="1831086" cy="1721357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6192582"/>
      </p:ext>
    </p:extLst>
  </p:cSld>
  <p:clrMapOvr>
    <a:masterClrMapping/>
  </p:clrMapOvr>
  <p:transition>
    <p:wedge/>
  </p:transition>
</p:sldLayout>
</file>

<file path=ppt/slideLayouts/slideLayout30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3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7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6" y="0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0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3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7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6" y="1282446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0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3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7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6" y="2564892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0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3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7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6" y="3847338"/>
            <a:ext cx="1536193" cy="1296162"/>
          </a:xfrm>
        </p:spPr>
        <p:txBody>
          <a:bodyPr lIns="182636" tIns="91318" rIns="182636" bIns="91318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9807696"/>
      </p:ext>
    </p:extLst>
  </p:cSld>
  <p:clrMapOvr>
    <a:masterClrMapping/>
  </p:clrMapOvr>
  <p:transition>
    <p:wedge/>
  </p:transition>
</p:sldLayout>
</file>

<file path=ppt/slideLayouts/slideLayout30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10515761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37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4715033"/>
      </p:ext>
    </p:extLst>
  </p:cSld>
  <p:clrMapOvr>
    <a:masterClrMapping/>
  </p:clrMapOvr>
  <p:transition>
    <p:wedge/>
  </p:transition>
  <p:extLst mod="1">
    <p:ext uri="{DCECCB84-F9BA-43D5-87BE-67443E8EF086}">
      <p15:sldGuideLst xmlns:p15="http://schemas.microsoft.com/office/powerpoint/2012/main">
        <p15:guide id="1" orient="horz" pos="1021">
          <p15:clr>
            <a:srgbClr val="FBAE40"/>
          </p15:clr>
        </p15:guide>
        <p15:guide id="2" pos="1814">
          <p15:clr>
            <a:srgbClr val="FBAE40"/>
          </p15:clr>
        </p15:guide>
      </p15:sldGuideLst>
    </p:ext>
  </p:extLst>
</p:sldLayout>
</file>

<file path=ppt/slideLayouts/slideLayout30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2279280"/>
      </p:ext>
    </p:extLst>
  </p:cSld>
  <p:clrMapOvr>
    <a:masterClrMapping/>
  </p:clrMapOvr>
  <p:transition>
    <p:wedge/>
  </p:transition>
</p:sldLayout>
</file>

<file path=ppt/slideLayouts/slideLayout30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37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1293124"/>
      </p:ext>
    </p:extLst>
  </p:cSld>
  <p:clrMapOvr>
    <a:masterClrMapping/>
  </p:clrMapOvr>
  <p:transition>
    <p:wedge/>
  </p:transition>
</p:sldLayout>
</file>

<file path=ppt/slideLayouts/slideLayout30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58996503"/>
      </p:ext>
    </p:extLst>
  </p:cSld>
  <p:clrMapOvr>
    <a:masterClrMapping/>
  </p:clrMapOvr>
  <p:transition>
    <p:wedge/>
  </p:transition>
</p:sldLayout>
</file>

<file path=ppt/slideLayouts/slideLayout30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0" y="3735437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1100"/>
            </a:lvl1pPr>
            <a:lvl2pPr marL="114132" indent="-114132">
              <a:buFont typeface="Arial" panose="020B0604020202020204" pitchFamily="34" charset="0"/>
              <a:buChar char="•"/>
              <a:defRPr sz="1100"/>
            </a:lvl2pPr>
            <a:lvl3pPr marL="228265" indent="-114132">
              <a:defRPr sz="1100"/>
            </a:lvl3pPr>
            <a:lvl4pPr marL="399467" indent="-171198">
              <a:defRPr sz="1100"/>
            </a:lvl4pPr>
            <a:lvl5pPr marL="570668" indent="-171198"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50127409"/>
      </p:ext>
    </p:extLst>
  </p:cSld>
  <p:clrMapOvr>
    <a:masterClrMapping/>
  </p:clrMapOvr>
  <p:transition>
    <p:wedge/>
  </p:transition>
</p:sldLayout>
</file>

<file path=ppt/slideLayouts/slideLayout30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365061781"/>
      </p:ext>
    </p:extLst>
  </p:cSld>
  <p:clrMapOvr>
    <a:masterClrMapping/>
  </p:clrMapOvr>
  <p:transition>
    <p:wedge/>
  </p:transition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38670270"/>
      </p:ext>
    </p:extLst>
  </p:cSld>
  <p:clrMapOvr>
    <a:masterClrMapping/>
  </p:clrMapOvr>
</p:sldLayout>
</file>

<file path=ppt/slideLayouts/slideLayout3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107124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11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4"/>
            <a:ext cx="1831086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77355957"/>
      </p:ext>
    </p:extLst>
  </p:cSld>
  <p:clrMapOvr>
    <a:masterClrMapping/>
  </p:clrMapOvr>
  <p:transition>
    <p:wedge/>
  </p:transition>
</p:sldLayout>
</file>

<file path=ppt/slideLayouts/slideLayout3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34440447"/>
      </p:ext>
    </p:extLst>
  </p:cSld>
  <p:clrMapOvr>
    <a:masterClrMapping/>
  </p:clrMapOvr>
  <p:transition>
    <p:wedge/>
  </p:transition>
</p:sldLayout>
</file>

<file path=ppt/slideLayouts/slideLayout3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4"/>
            <a:ext cx="2496312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915059209"/>
      </p:ext>
    </p:extLst>
  </p:cSld>
  <p:clrMapOvr>
    <a:masterClrMapping/>
  </p:clrMapOvr>
  <p:transition>
    <p:wedge/>
  </p:transition>
</p:sldLayout>
</file>

<file path=ppt/slideLayouts/slideLayout3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818638533"/>
      </p:ext>
    </p:extLst>
  </p:cSld>
  <p:clrMapOvr>
    <a:masterClrMapping/>
  </p:clrMapOvr>
  <p:transition>
    <p:wedge/>
  </p:transition>
</p:sldLayout>
</file>

<file path=ppt/slideLayouts/slideLayout3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1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2291474"/>
            <a:ext cx="3813049" cy="224124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162157442"/>
      </p:ext>
    </p:extLst>
  </p:cSld>
  <p:clrMapOvr>
    <a:masterClrMapping/>
  </p:clrMapOvr>
  <p:transition>
    <p:wedge/>
  </p:transition>
</p:sldLayout>
</file>

<file path=ppt/slideLayouts/slideLayout3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503898"/>
      </p:ext>
    </p:extLst>
  </p:cSld>
  <p:clrMapOvr>
    <a:masterClrMapping/>
  </p:clrMapOvr>
  <p:transition>
    <p:wedge/>
  </p:transition>
</p:sldLayout>
</file>

<file path=ppt/slideLayouts/slideLayout3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0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3"/>
            <a:ext cx="1828800" cy="1107124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34941082"/>
      </p:ext>
    </p:extLst>
  </p:cSld>
  <p:clrMapOvr>
    <a:masterClrMapping/>
  </p:clrMapOvr>
  <p:transition>
    <p:wedge/>
  </p:transition>
</p:sldLayout>
</file>

<file path=ppt/slideLayouts/slideLayout3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6990139"/>
      </p:ext>
    </p:extLst>
  </p:cSld>
  <p:clrMapOvr>
    <a:masterClrMapping/>
  </p:clrMapOvr>
  <p:transition>
    <p:wedge/>
  </p:transition>
</p:sldLayout>
</file>

<file path=ppt/slideLayouts/slideLayout3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23505034"/>
      </p:ext>
    </p:extLst>
  </p:cSld>
  <p:clrMapOvr>
    <a:masterClrMapping/>
  </p:clrMapOvr>
  <p:transition>
    <p:wedge/>
  </p:transition>
</p:sldLayout>
</file>

<file path=ppt/slideLayouts/slideLayout3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2913692"/>
      </p:ext>
    </p:extLst>
  </p:cSld>
  <p:clrMapOvr>
    <a:masterClrMapping/>
  </p:clrMapOvr>
  <p:transition>
    <p:wedge/>
  </p:transition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8614175"/>
      </p:ext>
    </p:extLst>
  </p:cSld>
  <p:clrMapOvr>
    <a:masterClrMapping/>
  </p:clrMapOvr>
</p:sldLayout>
</file>

<file path=ppt/slideLayouts/slideLayout32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528316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50306225"/>
      </p:ext>
    </p:extLst>
  </p:cSld>
  <p:clrMapOvr>
    <a:masterClrMapping/>
  </p:clrMapOvr>
  <p:transition>
    <p:wedge/>
  </p:transition>
</p:sldLayout>
</file>

<file path=ppt/slideLayouts/slideLayout3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03778283"/>
      </p:ext>
    </p:extLst>
  </p:cSld>
  <p:clrMapOvr>
    <a:masterClrMapping/>
  </p:clrMapOvr>
  <p:transition>
    <p:wedge/>
  </p:transition>
</p:sldLayout>
</file>

<file path=ppt/slideLayouts/slideLayout32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2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60427373"/>
      </p:ext>
    </p:extLst>
  </p:cSld>
  <p:clrMapOvr>
    <a:masterClrMapping/>
  </p:clrMapOvr>
  <p:transition>
    <p:wedge/>
  </p:transition>
</p:sldLayout>
</file>

<file path=ppt/slideLayouts/slideLayout32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169873537"/>
      </p:ext>
    </p:extLst>
  </p:cSld>
  <p:clrMapOvr>
    <a:masterClrMapping/>
  </p:clrMapOvr>
  <p:transition>
    <p:wedge/>
  </p:transition>
</p:sldLayout>
</file>

<file path=ppt/slideLayouts/slideLayout32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2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6533515"/>
      </p:ext>
    </p:extLst>
  </p:cSld>
  <p:clrMapOvr>
    <a:masterClrMapping/>
  </p:clrMapOvr>
  <p:transition>
    <p:wedge/>
  </p:transition>
</p:sldLayout>
</file>

<file path=ppt/slideLayouts/slideLayout32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694613041"/>
      </p:ext>
    </p:extLst>
  </p:cSld>
  <p:clrMapOvr>
    <a:masterClrMapping/>
  </p:clrMapOvr>
  <p:transition>
    <p:wedge/>
  </p:transition>
</p:sldLayout>
</file>

<file path=ppt/slideLayouts/slideLayout32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62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4293870432"/>
      </p:ext>
    </p:extLst>
  </p:cSld>
  <p:clrMapOvr>
    <a:masterClrMapping/>
  </p:clrMapOvr>
  <p:transition>
    <p:wedge/>
  </p:transition>
</p:sldLayout>
</file>

<file path=ppt/slideLayouts/slideLayout32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352467325"/>
      </p:ext>
    </p:extLst>
  </p:cSld>
  <p:clrMapOvr>
    <a:masterClrMapping/>
  </p:clrMapOvr>
  <p:transition>
    <p:wedge/>
  </p:transition>
</p:sldLayout>
</file>

<file path=ppt/slideLayouts/slideLayout32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0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553052"/>
      </p:ext>
    </p:extLst>
  </p:cSld>
  <p:clrMapOvr>
    <a:masterClrMapping/>
  </p:clrMapOvr>
  <p:transition>
    <p:wedge/>
  </p:transition>
</p:sldLayout>
</file>

<file path=ppt/slideLayouts/slideLayout32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300040635"/>
      </p:ext>
    </p:extLst>
  </p:cSld>
  <p:clrMapOvr>
    <a:masterClrMapping/>
  </p:clrMapOvr>
  <p:transition>
    <p:wedge/>
  </p:transition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528319"/>
            <a:ext cx="3813049" cy="1004405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28692771"/>
      </p:ext>
    </p:extLst>
  </p:cSld>
  <p:clrMapOvr>
    <a:masterClrMapping/>
  </p:clrMapOvr>
</p:sldLayout>
</file>

<file path=ppt/slideLayouts/slideLayout33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0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200984252"/>
      </p:ext>
    </p:extLst>
  </p:cSld>
  <p:clrMapOvr>
    <a:masterClrMapping/>
  </p:clrMapOvr>
  <p:transition>
    <p:wedge/>
  </p:transition>
</p:sldLayout>
</file>

<file path=ppt/slideLayouts/slideLayout33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75187159"/>
      </p:ext>
    </p:extLst>
  </p:cSld>
  <p:clrMapOvr>
    <a:masterClrMapping/>
  </p:clrMapOvr>
  <p:transition>
    <p:wedge/>
  </p:transition>
</p:sldLayout>
</file>

<file path=ppt/slideLayouts/slideLayout33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0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4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4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636" tIns="91318" rIns="182636" bIns="91318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808" indent="-128405">
              <a:defRPr sz="1100">
                <a:solidFill>
                  <a:srgbClr val="FFFFFF"/>
                </a:solidFill>
              </a:defRPr>
            </a:lvl3pPr>
            <a:lvl4pPr marL="385212" indent="-128405">
              <a:defRPr sz="1100">
                <a:solidFill>
                  <a:srgbClr val="FFFFFF"/>
                </a:solidFill>
              </a:defRPr>
            </a:lvl4pPr>
            <a:lvl5pPr marL="556412" indent="-171202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4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405" indent="-128405">
              <a:buFont typeface="Arial" panose="020B0604020202020204" pitchFamily="34" charset="0"/>
              <a:buChar char="•"/>
              <a:defRPr sz="1100"/>
            </a:lvl2pPr>
            <a:lvl3pPr marL="256808" indent="-128405">
              <a:defRPr sz="1100"/>
            </a:lvl3pPr>
            <a:lvl4pPr marL="385212" indent="-128405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81245312"/>
      </p:ext>
    </p:extLst>
  </p:cSld>
  <p:clrMapOvr>
    <a:masterClrMapping/>
  </p:clrMapOvr>
  <p:transition>
    <p:wedge/>
  </p:transition>
</p:sldLayout>
</file>

<file path=ppt/slideLayouts/slideLayout33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175098513"/>
      </p:ext>
    </p:extLst>
  </p:cSld>
  <p:clrMapOvr>
    <a:masterClrMapping/>
  </p:clrMapOvr>
  <p:transition>
    <p:wedge/>
  </p:transition>
</p:sldLayout>
</file>

<file path=ppt/slideLayouts/slideLayout3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3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1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182489"/>
      </p:ext>
    </p:extLst>
  </p:cSld>
  <p:clrMapOvr>
    <a:masterClrMapping/>
  </p:clrMapOvr>
  <p:transition>
    <p:wedge/>
  </p:transition>
</p:sldLayout>
</file>

<file path=ppt/slideLayouts/slideLayout3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405637267"/>
      </p:ext>
    </p:extLst>
  </p:cSld>
  <p:clrMapOvr>
    <a:masterClrMapping/>
  </p:clrMapOvr>
  <p:transition>
    <p:wedge/>
  </p:transition>
</p:sldLayout>
</file>

<file path=ppt/slideLayouts/slideLayout3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365160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3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2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0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49" y="3500478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1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91779685"/>
      </p:ext>
    </p:extLst>
  </p:cSld>
  <p:clrMapOvr>
    <a:masterClrMapping/>
  </p:clrMapOvr>
  <p:transition>
    <p:wedge/>
  </p:transition>
</p:sldLayout>
</file>

<file path=ppt/slideLayouts/slideLayout3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44099633"/>
      </p:ext>
    </p:extLst>
  </p:cSld>
  <p:clrMapOvr>
    <a:masterClrMapping/>
  </p:clrMapOvr>
  <p:transition>
    <p:wedge/>
  </p:transition>
</p:sldLayout>
</file>

<file path=ppt/slideLayouts/slideLayout3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2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0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49" y="122984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2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0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49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4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654584772"/>
      </p:ext>
    </p:extLst>
  </p:cSld>
  <p:clrMapOvr>
    <a:masterClrMapping/>
  </p:clrMapOvr>
  <p:transition>
    <p:wedge/>
  </p:transition>
</p:sldLayout>
</file>

<file path=ppt/slideLayouts/slideLayout3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85895837"/>
      </p:ext>
    </p:extLst>
  </p:cSld>
  <p:clrMapOvr>
    <a:masterClrMapping/>
  </p:clrMapOvr>
  <p:transition>
    <p:wedge/>
  </p:transition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412134852"/>
      </p:ext>
    </p:extLst>
  </p:cSld>
  <p:clrMapOvr>
    <a:masterClrMapping/>
  </p:clrMapOvr>
</p:sldLayout>
</file>

<file path=ppt/slideLayouts/slideLayout3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4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89" y="122985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4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89" y="2914944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920535949"/>
      </p:ext>
    </p:extLst>
  </p:cSld>
  <p:clrMapOvr>
    <a:masterClrMapping/>
  </p:clrMapOvr>
  <p:transition>
    <p:wedge/>
  </p:transition>
</p:sldLayout>
</file>

<file path=ppt/slideLayouts/slideLayout3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666780"/>
      </p:ext>
    </p:extLst>
  </p:cSld>
  <p:clrMapOvr>
    <a:masterClrMapping/>
  </p:clrMapOvr>
  <p:transition>
    <p:wedge/>
  </p:transition>
</p:sldLayout>
</file>

<file path=ppt/slideLayouts/slideLayout3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0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5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0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988587721"/>
      </p:ext>
    </p:extLst>
  </p:cSld>
  <p:clrMapOvr>
    <a:masterClrMapping/>
  </p:clrMapOvr>
  <p:transition>
    <p:wedge/>
  </p:transition>
</p:sldLayout>
</file>

<file path=ppt/slideLayouts/slideLayout3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4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343320974"/>
      </p:ext>
    </p:extLst>
  </p:cSld>
  <p:clrMapOvr>
    <a:masterClrMapping/>
  </p:clrMapOvr>
  <p:transition>
    <p:wedge/>
  </p:transition>
</p:sldLayout>
</file>

<file path=ppt/slideLayouts/slideLayout3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2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0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6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3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4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212" indent="-128405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4202376399"/>
      </p:ext>
    </p:extLst>
  </p:cSld>
  <p:clrMapOvr>
    <a:masterClrMapping/>
  </p:clrMapOvr>
  <p:transition>
    <p:wedge/>
  </p:transition>
</p:sldLayout>
</file>

<file path=ppt/slideLayouts/slideLayout34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06004" y="849895"/>
            <a:ext cx="8961725" cy="4199350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17" name="bg object 17"/>
          <p:cNvSpPr/>
          <p:nvPr/>
        </p:nvSpPr>
        <p:spPr>
          <a:xfrm>
            <a:off x="106015" y="112799"/>
            <a:ext cx="8961725" cy="68043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913000"/>
            <a:endParaRPr sz="1700">
              <a:solidFill>
                <a:srgbClr val="57565A"/>
              </a:solidFill>
            </a:endParaRPr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4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393480" y="1142503"/>
            <a:ext cx="2893251" cy="3414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4709161" y="1183015"/>
            <a:ext cx="3977640" cy="21986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1D8BD707-D9CF-40AE-B4C6-C98DA3205C09}" type="datetimeFigureOut">
              <a:rPr lang="en-US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10/31/2020</a:t>
            </a:fld>
            <a:endParaRPr lang="en-US" sz="170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defTabSz="913000"/>
            <a:fld id="{B6F15528-21DE-4FAA-801E-634DDDAF4B2B}" type="slidenum">
              <a:rPr lang="ru-RU" sz="1700" smtClean="0">
                <a:solidFill>
                  <a:srgbClr val="57565A">
                    <a:tint val="75000"/>
                  </a:srgbClr>
                </a:solidFill>
              </a:rPr>
              <a:pPr defTabSz="913000"/>
              <a:t>‹#›</a:t>
            </a:fld>
            <a:endParaRPr lang="ru-RU" sz="1700">
              <a:solidFill>
                <a:srgbClr val="57565A">
                  <a:tint val="75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16305329"/>
      </p:ext>
    </p:extLst>
  </p:cSld>
  <p:clrMapOvr>
    <a:masterClrMapping/>
  </p:clrMapOvr>
  <p:transition>
    <p:wedge/>
  </p:transition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407233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407233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407233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407233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462954625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1689616722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407233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407233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407233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64834558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19993208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63806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363806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64478206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56521" indent="-185395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53263088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01389697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190702"/>
            <a:ext cx="1831086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190702"/>
            <a:ext cx="1831086" cy="840101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190702"/>
            <a:ext cx="1831086" cy="840101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190702"/>
            <a:ext cx="1831086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1831086" cy="1285169"/>
          </a:xfrm>
        </p:spPr>
        <p:txBody>
          <a:bodyPr/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3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11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67787327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664247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190702"/>
            <a:ext cx="2496312" cy="840101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190702"/>
            <a:ext cx="2496312" cy="840101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190702"/>
            <a:ext cx="2496312" cy="840101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3"/>
            <a:ext cx="2496312" cy="1313019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709940816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808763090"/>
      </p:ext>
    </p:extLst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0"/>
            <a:ext cx="381419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11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2421535"/>
            <a:ext cx="3813049" cy="609269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7" y="2421535"/>
            <a:ext cx="3813049" cy="609269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1100">
                <a:solidFill>
                  <a:srgbClr val="FFFFFF"/>
                </a:solidFill>
              </a:defRPr>
            </a:lvl2pPr>
            <a:lvl3pPr marL="256702" indent="-128353">
              <a:defRPr sz="1100">
                <a:solidFill>
                  <a:srgbClr val="FFFFFF"/>
                </a:solidFill>
              </a:defRPr>
            </a:lvl3pPr>
            <a:lvl4pPr marL="385054" indent="-128353">
              <a:defRPr sz="1100">
                <a:solidFill>
                  <a:srgbClr val="FFFFFF"/>
                </a:solidFill>
              </a:defRPr>
            </a:lvl4pPr>
            <a:lvl5pPr marL="556177" indent="-171133">
              <a:defRPr sz="11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4645167" y="3159228"/>
            <a:ext cx="3813049" cy="1277300"/>
          </a:xfrm>
        </p:spPr>
        <p:txBody>
          <a:bodyPr/>
          <a:lstStyle>
            <a:lvl1pPr marL="0" indent="0">
              <a:buNone/>
              <a:defRPr sz="1600"/>
            </a:lvl1pPr>
            <a:lvl2pPr marL="128353" indent="-128353">
              <a:buFont typeface="Arial" panose="020B0604020202020204" pitchFamily="34" charset="0"/>
              <a:buChar char="•"/>
              <a:defRPr sz="1100"/>
            </a:lvl2pPr>
            <a:lvl3pPr marL="256702" indent="-128353">
              <a:defRPr sz="1100"/>
            </a:lvl3pPr>
            <a:lvl4pPr marL="385054" indent="-128353">
              <a:defRPr sz="1100"/>
            </a:lvl4pPr>
            <a:lvl5pPr>
              <a:defRPr sz="11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4"/>
          <p:cNvSpPr>
            <a:spLocks noGrp="1"/>
          </p:cNvSpPr>
          <p:nvPr>
            <p:ph type="body" sz="quarter" idx="23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94257"/>
      </p:ext>
    </p:extLst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88512450"/>
      </p:ext>
    </p:extLst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36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2612788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409679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4794029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5590921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975270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2" name="Content Placeholder 13"/>
          <p:cNvSpPr>
            <a:spLocks noGrp="1"/>
          </p:cNvSpPr>
          <p:nvPr>
            <p:ph sz="quarter" idx="24" hasCustomPrompt="1"/>
          </p:nvPr>
        </p:nvSpPr>
        <p:spPr>
          <a:xfrm>
            <a:off x="7772162" y="1229857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36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2612788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3409679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794029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5590921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975270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0" name="Content Placeholder 13"/>
          <p:cNvSpPr>
            <a:spLocks noGrp="1"/>
          </p:cNvSpPr>
          <p:nvPr>
            <p:ph sz="quarter" idx="32" hasCustomPrompt="1"/>
          </p:nvPr>
        </p:nvSpPr>
        <p:spPr>
          <a:xfrm>
            <a:off x="7772162" y="2365176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36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2612788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3409679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4794029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5590921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7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6975270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bg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8" name="Content Placeholder 13"/>
          <p:cNvSpPr>
            <a:spLocks noGrp="1"/>
          </p:cNvSpPr>
          <p:nvPr>
            <p:ph sz="quarter" idx="40" hasCustomPrompt="1"/>
          </p:nvPr>
        </p:nvSpPr>
        <p:spPr>
          <a:xfrm>
            <a:off x="7772162" y="3500494"/>
            <a:ext cx="1034422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178049989"/>
      </p:ext>
    </p:extLst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872813415"/>
      </p:ext>
    </p:extLst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365162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365176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431545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2" name="Content Placeholder 13"/>
          <p:cNvSpPr>
            <a:spLocks noGrp="1"/>
          </p:cNvSpPr>
          <p:nvPr>
            <p:ph sz="quarter" idx="34" hasCustomPrompt="1"/>
          </p:nvPr>
        </p:nvSpPr>
        <p:spPr>
          <a:xfrm>
            <a:off x="1228443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3270247" y="350048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4" name="Content Placeholder 13"/>
          <p:cNvSpPr>
            <a:spLocks noGrp="1"/>
          </p:cNvSpPr>
          <p:nvPr>
            <p:ph sz="quarter" idx="36" hasCustomPrompt="1"/>
          </p:nvPr>
        </p:nvSpPr>
        <p:spPr>
          <a:xfrm>
            <a:off x="4069979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108954" y="3500479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46" name="Content Placeholder 13"/>
          <p:cNvSpPr>
            <a:spLocks noGrp="1"/>
          </p:cNvSpPr>
          <p:nvPr>
            <p:ph sz="quarter" idx="38" hasCustomPrompt="1"/>
          </p:nvPr>
        </p:nvSpPr>
        <p:spPr>
          <a:xfrm>
            <a:off x="6911515" y="3500494"/>
            <a:ext cx="1735806" cy="733807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049591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7" y="1089314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900"/>
              </a:spcBef>
              <a:buNone/>
              <a:defRPr sz="1300"/>
            </a:lvl1pPr>
            <a:lvl2pPr marL="17112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2pPr>
            <a:lvl3pPr marL="342263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3pPr>
            <a:lvl4pPr marL="513386" indent="-171126">
              <a:spcBef>
                <a:spcPts val="900"/>
              </a:spcBef>
              <a:buFont typeface="Arial" panose="020B0604020202020204" pitchFamily="34" charset="0"/>
              <a:buChar char="•"/>
              <a:defRPr sz="1300"/>
            </a:lvl4pPr>
            <a:lvl5pPr marL="684517" indent="-171126">
              <a:spcBef>
                <a:spcPts val="900"/>
              </a:spcBef>
              <a:buFont typeface="Open Sans Light" panose="020B0306030504020204" pitchFamily="34" charset="0"/>
              <a:buChar char="–"/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94169691"/>
      </p:ext>
    </p:extLst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0304620"/>
      </p:ext>
    </p:extLst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 Team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45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228443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270247" y="1229844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4069979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108954" y="1229843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911515" y="1229857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45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228443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3270247" y="2914935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4069979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6108954" y="2914931"/>
            <a:ext cx="685800" cy="685800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8" name="Content Placeholder 13"/>
          <p:cNvSpPr>
            <a:spLocks noGrp="1"/>
          </p:cNvSpPr>
          <p:nvPr>
            <p:ph sz="quarter" idx="30" hasCustomPrompt="1"/>
          </p:nvPr>
        </p:nvSpPr>
        <p:spPr>
          <a:xfrm>
            <a:off x="6911515" y="2914948"/>
            <a:ext cx="1735806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1570828482"/>
      </p:ext>
    </p:extLst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03381683"/>
      </p:ext>
    </p:extLst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4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431539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1721547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709852" y="122984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6002692" y="1229857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31539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4" name="Content Placeholder 13"/>
          <p:cNvSpPr>
            <a:spLocks noGrp="1"/>
          </p:cNvSpPr>
          <p:nvPr>
            <p:ph sz="quarter" idx="26" hasCustomPrompt="1"/>
          </p:nvPr>
        </p:nvSpPr>
        <p:spPr>
          <a:xfrm>
            <a:off x="1721547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4709852" y="2914933"/>
            <a:ext cx="1150616" cy="115061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6" name="Content Placeholder 13"/>
          <p:cNvSpPr>
            <a:spLocks noGrp="1"/>
          </p:cNvSpPr>
          <p:nvPr>
            <p:ph sz="quarter" idx="28" hasCustomPrompt="1"/>
          </p:nvPr>
        </p:nvSpPr>
        <p:spPr>
          <a:xfrm>
            <a:off x="6002692" y="2914948"/>
            <a:ext cx="2669009" cy="1456681"/>
          </a:xfrm>
        </p:spPr>
        <p:txBody>
          <a:bodyPr/>
          <a:lstStyle>
            <a:lvl1pPr marL="0" indent="0">
              <a:lnSpc>
                <a:spcPct val="80000"/>
              </a:lnSpc>
              <a:buNone/>
              <a:defRPr sz="11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000" i="1"/>
            </a:lvl2pPr>
            <a:lvl3pPr marL="0" indent="0">
              <a:buNone/>
              <a:defRPr sz="10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553930202"/>
      </p:ext>
    </p:extLst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64480945"/>
      </p:ext>
    </p:extLst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173175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431558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4011877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3270261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6850579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6108963" y="2442744"/>
            <a:ext cx="2532703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622034722"/>
      </p:ext>
    </p:extLst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Subtitl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49" name="Text Placeholder 4"/>
          <p:cNvSpPr>
            <a:spLocks noGrp="1"/>
          </p:cNvSpPr>
          <p:nvPr>
            <p:ph type="body" sz="quarter" idx="41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2277232729"/>
      </p:ext>
    </p:extLst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Team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6204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1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 hasCustomPrompt="1"/>
          </p:nvPr>
        </p:nvSpPr>
        <p:spPr>
          <a:xfrm>
            <a:off x="539455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7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3019101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3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28" name="Content Placeholder 13"/>
          <p:cNvSpPr>
            <a:spLocks noGrp="1"/>
          </p:cNvSpPr>
          <p:nvPr>
            <p:ph sz="quarter" idx="20" hasCustomPrompt="1"/>
          </p:nvPr>
        </p:nvSpPr>
        <p:spPr>
          <a:xfrm>
            <a:off x="2642353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5121998" y="1229842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accent5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30" name="Content Placeholder 13"/>
          <p:cNvSpPr>
            <a:spLocks noGrp="1"/>
          </p:cNvSpPr>
          <p:nvPr>
            <p:ph sz="quarter" idx="22" hasCustomPrompt="1"/>
          </p:nvPr>
        </p:nvSpPr>
        <p:spPr>
          <a:xfrm>
            <a:off x="4745249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  <p:sp>
        <p:nvSpPr>
          <p:cNvPr id="10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224898" y="1229841"/>
            <a:ext cx="1049446" cy="1049446"/>
          </a:xfrm>
          <a:prstGeom prst="ellipse">
            <a:avLst/>
          </a:prstGeo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25400" dir="5400000" algn="t" rotWithShape="0">
              <a:schemeClr val="tx2"/>
            </a:outerShdw>
          </a:effectLst>
        </p:spPr>
        <p:txBody>
          <a:bodyPr anchor="ctr" anchorCtr="0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43" hasCustomPrompt="1"/>
          </p:nvPr>
        </p:nvSpPr>
        <p:spPr>
          <a:xfrm>
            <a:off x="6848147" y="2442744"/>
            <a:ext cx="1802967" cy="1802414"/>
          </a:xfrm>
        </p:spPr>
        <p:txBody>
          <a:bodyPr>
            <a:normAutofit/>
          </a:bodyPr>
          <a:lstStyle>
            <a:lvl1pPr marL="0" indent="0" algn="ctr">
              <a:lnSpc>
                <a:spcPct val="80000"/>
              </a:lnSpc>
              <a:buNone/>
              <a:defRPr sz="1400"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1pPr>
            <a:lvl2pPr marL="0" indent="0" algn="ctr">
              <a:lnSpc>
                <a:spcPct val="90000"/>
              </a:lnSpc>
              <a:spcBef>
                <a:spcPts val="0"/>
              </a:spcBef>
              <a:spcAft>
                <a:spcPts val="600"/>
              </a:spcAft>
              <a:buFont typeface="Arial" panose="020B0604020202020204" pitchFamily="34" charset="0"/>
              <a:buNone/>
              <a:defRPr sz="1100" i="1"/>
            </a:lvl2pPr>
            <a:lvl3pPr marL="0" indent="0" algn="ctr">
              <a:buNone/>
              <a:defRPr sz="1100"/>
            </a:lvl3pPr>
            <a:lvl4pPr marL="385054" indent="-128353">
              <a:defRPr sz="1000"/>
            </a:lvl4pPr>
            <a:lvl5pPr>
              <a:defRPr sz="1000"/>
            </a:lvl5pPr>
          </a:lstStyle>
          <a:p>
            <a:pPr lvl="0"/>
            <a:r>
              <a:rPr lang="en-US" dirty="0"/>
              <a:t>First </a:t>
            </a:r>
            <a:r>
              <a:rPr lang="en-US" dirty="0" err="1"/>
              <a:t>Lastname</a:t>
            </a:r>
            <a:endParaRPr lang="en-US" dirty="0"/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</p:txBody>
      </p:sp>
    </p:spTree>
    <p:extLst>
      <p:ext uri="{BB962C8B-B14F-4D97-AF65-F5344CB8AC3E}">
        <p14:creationId xmlns:p14="http://schemas.microsoft.com/office/powerpoint/2010/main" val="3092398074"/>
      </p:ext>
    </p:extLst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19" y="1597836"/>
            <a:ext cx="7772401" cy="1102519"/>
          </a:xfrm>
        </p:spPr>
        <p:txBody>
          <a:bodyPr>
            <a:normAutofit/>
          </a:bodyPr>
          <a:lstStyle>
            <a:lvl1pPr>
              <a:defRPr sz="19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3" y="2914652"/>
            <a:ext cx="6400800" cy="1314449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3260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6520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97803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30404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163005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195606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228208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260809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554798782"/>
      </p:ext>
    </p:extLst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43803431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6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30124651"/>
      </p:ext>
    </p:extLst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/>
          <a:lstStyle>
            <a:lvl1pPr>
              <a:spcBef>
                <a:spcPts val="643"/>
              </a:spcBef>
              <a:defRPr/>
            </a:lvl1pPr>
            <a:lvl2pPr>
              <a:spcBef>
                <a:spcPts val="643"/>
              </a:spcBef>
              <a:defRPr/>
            </a:lvl2pPr>
            <a:lvl3pPr>
              <a:spcBef>
                <a:spcPts val="643"/>
              </a:spcBef>
              <a:defRPr/>
            </a:lvl3pPr>
            <a:lvl4pPr>
              <a:spcBef>
                <a:spcPts val="643"/>
              </a:spcBef>
              <a:defRPr/>
            </a:lvl4pPr>
            <a:lvl5pPr>
              <a:spcBef>
                <a:spcPts val="643"/>
              </a:spcBef>
              <a:defRPr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571298600"/>
      </p:ext>
    </p:extLst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no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54697" indent="-132444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789233141"/>
      </p:ext>
    </p:extLst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lumn tex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19" y="1089316"/>
            <a:ext cx="7772401" cy="3470673"/>
          </a:xfrm>
        </p:spPr>
        <p:txBody>
          <a:bodyPr numCol="2" spcCol="273845">
            <a:normAutofit/>
          </a:bodyPr>
          <a:lstStyle>
            <a:lvl1pPr marL="0" indent="0">
              <a:spcBef>
                <a:spcPts val="643"/>
              </a:spcBef>
              <a:buNone/>
              <a:defRPr sz="800"/>
            </a:lvl1pPr>
            <a:lvl2pPr marL="122252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2pPr>
            <a:lvl3pPr marL="244512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3pPr>
            <a:lvl4pPr marL="366765" indent="-122252">
              <a:spcBef>
                <a:spcPts val="643"/>
              </a:spcBef>
              <a:buFont typeface="Arial" panose="020B0604020202020204" pitchFamily="34" charset="0"/>
              <a:buChar char="•"/>
              <a:defRPr sz="800"/>
            </a:lvl4pPr>
            <a:lvl5pPr marL="489020" indent="-122252">
              <a:spcBef>
                <a:spcPts val="643"/>
              </a:spcBef>
              <a:buFont typeface="Open Sans Light" panose="020B0306030504020204" pitchFamily="34" charset="0"/>
              <a:buChar char="–"/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32656063"/>
      </p:ext>
    </p:extLst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 with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089318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6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98174882"/>
      </p:ext>
    </p:extLst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300"/>
            </a:lvl6pPr>
            <a:lvl7pPr>
              <a:defRPr sz="1300"/>
            </a:lvl7pPr>
            <a:lvl8pPr>
              <a:defRPr sz="1300"/>
            </a:lvl8pPr>
            <a:lvl9pPr>
              <a:defRPr sz="13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571537722"/>
      </p:ext>
    </p:extLst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74230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6"/>
            <a:ext cx="3811588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74230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6"/>
            <a:ext cx="3813174" cy="3424408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4582786"/>
      </p:ext>
    </p:extLst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56543"/>
            <a:ext cx="3811588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56543"/>
            <a:ext cx="3813174" cy="171004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100" b="1"/>
            </a:lvl1pPr>
            <a:lvl2pPr marL="326011" indent="0">
              <a:buNone/>
              <a:defRPr sz="1400" b="1"/>
            </a:lvl2pPr>
            <a:lvl3pPr marL="652024" indent="0">
              <a:buNone/>
              <a:defRPr sz="1300" b="1"/>
            </a:lvl3pPr>
            <a:lvl4pPr marL="978033" indent="0">
              <a:buNone/>
              <a:defRPr sz="1100" b="1"/>
            </a:lvl4pPr>
            <a:lvl5pPr marL="1304049" indent="0">
              <a:buNone/>
              <a:defRPr sz="1100" b="1"/>
            </a:lvl5pPr>
            <a:lvl6pPr marL="1630056" indent="0">
              <a:buNone/>
              <a:defRPr sz="1100" b="1"/>
            </a:lvl6pPr>
            <a:lvl7pPr marL="1956068" indent="0">
              <a:buNone/>
              <a:defRPr sz="1100" b="1"/>
            </a:lvl7pPr>
            <a:lvl8pPr marL="2282080" indent="0">
              <a:buNone/>
              <a:defRPr sz="1100" b="1"/>
            </a:lvl8pPr>
            <a:lvl9pPr marL="2608094" indent="0">
              <a:buNone/>
              <a:defRPr sz="11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100"/>
            </a:lvl1pPr>
            <a:lvl2pPr>
              <a:defRPr sz="800"/>
            </a:lvl2pPr>
            <a:lvl3pPr>
              <a:defRPr sz="800"/>
            </a:lvl3pPr>
            <a:lvl4pPr>
              <a:defRPr sz="800"/>
            </a:lvl4pPr>
            <a:lvl5pPr>
              <a:defRPr sz="800"/>
            </a:lvl5pPr>
            <a:lvl6pPr>
              <a:defRPr sz="1100"/>
            </a:lvl6pPr>
            <a:lvl7pPr>
              <a:defRPr sz="1100"/>
            </a:lvl7pPr>
            <a:lvl8pPr>
              <a:defRPr sz="1100"/>
            </a:lvl8pPr>
            <a:lvl9pPr>
              <a:defRPr sz="11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908141811"/>
      </p:ext>
    </p:extLst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49042452"/>
      </p:ext>
    </p:extLst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Sub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319767359"/>
      </p:ext>
    </p:extLst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Utterly 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123626336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1_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5804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914400"/>
            <a:ext cx="3810000" cy="3394472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700"/>
            </a:lvl6pPr>
            <a:lvl7pPr>
              <a:defRPr sz="1700"/>
            </a:lvl7pPr>
            <a:lvl8pPr>
              <a:defRPr sz="1700"/>
            </a:lvl8pPr>
            <a:lvl9pPr>
              <a:defRPr sz="17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835902586"/>
      </p:ext>
    </p:extLst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Eight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286761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573524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860286" y="0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2286761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4573524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6860286" y="2564892"/>
            <a:ext cx="2297430" cy="2578608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2450342"/>
      </p:ext>
    </p:extLst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Fifteen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0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828229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656457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5484685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312914" y="18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15"/>
          </p:nvPr>
        </p:nvSpPr>
        <p:spPr>
          <a:xfrm>
            <a:off x="0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 dirty="0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16"/>
          </p:nvPr>
        </p:nvSpPr>
        <p:spPr>
          <a:xfrm>
            <a:off x="1828229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7" name="Picture Placeholder 3"/>
          <p:cNvSpPr>
            <a:spLocks noGrp="1"/>
          </p:cNvSpPr>
          <p:nvPr>
            <p:ph type="pic" sz="quarter" idx="17"/>
          </p:nvPr>
        </p:nvSpPr>
        <p:spPr>
          <a:xfrm>
            <a:off x="3656457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8" name="Picture Placeholder 3"/>
          <p:cNvSpPr>
            <a:spLocks noGrp="1"/>
          </p:cNvSpPr>
          <p:nvPr>
            <p:ph type="pic" sz="quarter" idx="18"/>
          </p:nvPr>
        </p:nvSpPr>
        <p:spPr>
          <a:xfrm>
            <a:off x="5484685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9" name="Picture Placeholder 3"/>
          <p:cNvSpPr>
            <a:spLocks noGrp="1"/>
          </p:cNvSpPr>
          <p:nvPr>
            <p:ph type="pic" sz="quarter" idx="19"/>
          </p:nvPr>
        </p:nvSpPr>
        <p:spPr>
          <a:xfrm>
            <a:off x="7312914" y="171109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0" name="Picture Placeholder 3"/>
          <p:cNvSpPr>
            <a:spLocks noGrp="1"/>
          </p:cNvSpPr>
          <p:nvPr>
            <p:ph type="pic" sz="quarter" idx="20"/>
          </p:nvPr>
        </p:nvSpPr>
        <p:spPr>
          <a:xfrm>
            <a:off x="0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1" name="Picture Placeholder 3"/>
          <p:cNvSpPr>
            <a:spLocks noGrp="1"/>
          </p:cNvSpPr>
          <p:nvPr>
            <p:ph type="pic" sz="quarter" idx="21"/>
          </p:nvPr>
        </p:nvSpPr>
        <p:spPr>
          <a:xfrm>
            <a:off x="1828229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2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3656457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3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5484685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4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7312914" y="3422161"/>
            <a:ext cx="1831086" cy="1721357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3561553"/>
      </p:ext>
    </p:extLst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24 Gri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1521562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3043126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4564687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14"/>
          </p:nvPr>
        </p:nvSpPr>
        <p:spPr>
          <a:xfrm>
            <a:off x="7607809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5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086248" y="0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8" name="Picture Placeholder 3"/>
          <p:cNvSpPr>
            <a:spLocks noGrp="1"/>
          </p:cNvSpPr>
          <p:nvPr>
            <p:ph type="pic" sz="quarter" idx="26"/>
          </p:nvPr>
        </p:nvSpPr>
        <p:spPr>
          <a:xfrm>
            <a:off x="1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29" name="Picture Placeholder 3"/>
          <p:cNvSpPr>
            <a:spLocks noGrp="1"/>
          </p:cNvSpPr>
          <p:nvPr>
            <p:ph type="pic" sz="quarter" idx="27"/>
          </p:nvPr>
        </p:nvSpPr>
        <p:spPr>
          <a:xfrm>
            <a:off x="1521562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0" name="Picture Placeholder 3"/>
          <p:cNvSpPr>
            <a:spLocks noGrp="1"/>
          </p:cNvSpPr>
          <p:nvPr>
            <p:ph type="pic" sz="quarter" idx="28"/>
          </p:nvPr>
        </p:nvSpPr>
        <p:spPr>
          <a:xfrm>
            <a:off x="3043126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1" name="Picture Placeholder 3"/>
          <p:cNvSpPr>
            <a:spLocks noGrp="1"/>
          </p:cNvSpPr>
          <p:nvPr>
            <p:ph type="pic" sz="quarter" idx="29"/>
          </p:nvPr>
        </p:nvSpPr>
        <p:spPr>
          <a:xfrm>
            <a:off x="4564687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2" name="Picture Placeholder 3"/>
          <p:cNvSpPr>
            <a:spLocks noGrp="1"/>
          </p:cNvSpPr>
          <p:nvPr>
            <p:ph type="pic" sz="quarter" idx="30"/>
          </p:nvPr>
        </p:nvSpPr>
        <p:spPr>
          <a:xfrm>
            <a:off x="7607809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3" name="Picture Placeholder 3"/>
          <p:cNvSpPr>
            <a:spLocks noGrp="1"/>
          </p:cNvSpPr>
          <p:nvPr>
            <p:ph type="pic" sz="quarter" idx="31"/>
          </p:nvPr>
        </p:nvSpPr>
        <p:spPr>
          <a:xfrm>
            <a:off x="6086248" y="128244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4" name="Picture Placeholder 3"/>
          <p:cNvSpPr>
            <a:spLocks noGrp="1"/>
          </p:cNvSpPr>
          <p:nvPr>
            <p:ph type="pic" sz="quarter" idx="32"/>
          </p:nvPr>
        </p:nvSpPr>
        <p:spPr>
          <a:xfrm>
            <a:off x="1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5" name="Picture Placeholder 3"/>
          <p:cNvSpPr>
            <a:spLocks noGrp="1"/>
          </p:cNvSpPr>
          <p:nvPr>
            <p:ph type="pic" sz="quarter" idx="33"/>
          </p:nvPr>
        </p:nvSpPr>
        <p:spPr>
          <a:xfrm>
            <a:off x="1521562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6" name="Picture Placeholder 3"/>
          <p:cNvSpPr>
            <a:spLocks noGrp="1"/>
          </p:cNvSpPr>
          <p:nvPr>
            <p:ph type="pic" sz="quarter" idx="34"/>
          </p:nvPr>
        </p:nvSpPr>
        <p:spPr>
          <a:xfrm>
            <a:off x="3043126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7" name="Picture Placeholder 3"/>
          <p:cNvSpPr>
            <a:spLocks noGrp="1"/>
          </p:cNvSpPr>
          <p:nvPr>
            <p:ph type="pic" sz="quarter" idx="35"/>
          </p:nvPr>
        </p:nvSpPr>
        <p:spPr>
          <a:xfrm>
            <a:off x="4564687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8" name="Picture Placeholder 3"/>
          <p:cNvSpPr>
            <a:spLocks noGrp="1"/>
          </p:cNvSpPr>
          <p:nvPr>
            <p:ph type="pic" sz="quarter" idx="36"/>
          </p:nvPr>
        </p:nvSpPr>
        <p:spPr>
          <a:xfrm>
            <a:off x="7607809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39" name="Picture Placeholder 3"/>
          <p:cNvSpPr>
            <a:spLocks noGrp="1"/>
          </p:cNvSpPr>
          <p:nvPr>
            <p:ph type="pic" sz="quarter" idx="37"/>
          </p:nvPr>
        </p:nvSpPr>
        <p:spPr>
          <a:xfrm>
            <a:off x="6086248" y="2564892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0" name="Picture Placeholder 3"/>
          <p:cNvSpPr>
            <a:spLocks noGrp="1"/>
          </p:cNvSpPr>
          <p:nvPr>
            <p:ph type="pic" sz="quarter" idx="38"/>
          </p:nvPr>
        </p:nvSpPr>
        <p:spPr>
          <a:xfrm>
            <a:off x="1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1" name="Picture Placeholder 3"/>
          <p:cNvSpPr>
            <a:spLocks noGrp="1"/>
          </p:cNvSpPr>
          <p:nvPr>
            <p:ph type="pic" sz="quarter" idx="39"/>
          </p:nvPr>
        </p:nvSpPr>
        <p:spPr>
          <a:xfrm>
            <a:off x="1521562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2" name="Picture Placeholder 3"/>
          <p:cNvSpPr>
            <a:spLocks noGrp="1"/>
          </p:cNvSpPr>
          <p:nvPr>
            <p:ph type="pic" sz="quarter" idx="40"/>
          </p:nvPr>
        </p:nvSpPr>
        <p:spPr>
          <a:xfrm>
            <a:off x="3043126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3" name="Picture Placeholder 3"/>
          <p:cNvSpPr>
            <a:spLocks noGrp="1"/>
          </p:cNvSpPr>
          <p:nvPr>
            <p:ph type="pic" sz="quarter" idx="41"/>
          </p:nvPr>
        </p:nvSpPr>
        <p:spPr>
          <a:xfrm>
            <a:off x="4564687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4" name="Picture Placeholder 3"/>
          <p:cNvSpPr>
            <a:spLocks noGrp="1"/>
          </p:cNvSpPr>
          <p:nvPr>
            <p:ph type="pic" sz="quarter" idx="42"/>
          </p:nvPr>
        </p:nvSpPr>
        <p:spPr>
          <a:xfrm>
            <a:off x="7607809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  <p:sp>
        <p:nvSpPr>
          <p:cNvPr id="45" name="Picture Placeholder 3"/>
          <p:cNvSpPr>
            <a:spLocks noGrp="1"/>
          </p:cNvSpPr>
          <p:nvPr>
            <p:ph type="pic" sz="quarter" idx="43"/>
          </p:nvPr>
        </p:nvSpPr>
        <p:spPr>
          <a:xfrm>
            <a:off x="6086248" y="3847338"/>
            <a:ext cx="1536193" cy="1296162"/>
          </a:xfrm>
        </p:spPr>
        <p:txBody>
          <a:bodyPr lIns="182566" tIns="91283" rIns="182566" bIns="91283"/>
          <a:lstStyle>
            <a:lvl1pPr marL="0" indent="0">
              <a:buFontTx/>
              <a:buNone/>
              <a:defRPr/>
            </a:lvl1pPr>
          </a:lstStyle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7383924"/>
      </p:ext>
    </p:extLst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162507627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7"/>
            <a:ext cx="1828800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2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2667001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4648199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7"/>
          </p:nvPr>
        </p:nvSpPr>
        <p:spPr>
          <a:xfrm>
            <a:off x="6629400" y="3735441"/>
            <a:ext cx="1828800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820378988"/>
      </p:ext>
    </p:extLst>
  </p:cSld>
  <p:clrMapOvr>
    <a:masterClrMapping/>
  </p:clrMapOvr>
  <p:extLst mod="1">
    <p:ext uri="{DCECCB84-F9BA-43D5-87BE-67443E8EF086}">
      <p15:sldGuideLst xmlns:p15="http://schemas.microsoft.com/office/powerpoint/2012/main">
        <p15:guide id="1" orient="horz" pos="1072">
          <p15:clr>
            <a:srgbClr val="FBAE40"/>
          </p15:clr>
        </p15:guide>
        <p15:guide id="2" pos="1768">
          <p15:clr>
            <a:srgbClr val="FBAE40"/>
          </p15:clr>
        </p15:guide>
      </p15:sldGuideLst>
    </p:ext>
  </p:extLst>
</p:sldLayout>
</file>

<file path=ppt/slideLayouts/slideLayout7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580881925"/>
      </p:ext>
    </p:extLst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7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41"/>
            <a:ext cx="249631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819452552"/>
      </p:ext>
    </p:extLst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242472586"/>
      </p:ext>
    </p:extLst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7"/>
            <a:ext cx="381419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4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644013" y="3735441"/>
            <a:ext cx="3814192" cy="719139"/>
          </a:xfrm>
        </p:spPr>
        <p:txBody>
          <a:bodyPr>
            <a:noAutofit/>
          </a:bodyPr>
          <a:lstStyle>
            <a:lvl1pPr marL="0" indent="0">
              <a:buNone/>
              <a:defRPr sz="800"/>
            </a:lvl1pPr>
            <a:lvl2pPr marL="81501" indent="-81501">
              <a:buFont typeface="Arial" panose="020B0604020202020204" pitchFamily="34" charset="0"/>
              <a:buChar char="•"/>
              <a:defRPr sz="800"/>
            </a:lvl2pPr>
            <a:lvl3pPr marL="163003" indent="-81501">
              <a:defRPr sz="800"/>
            </a:lvl3pPr>
            <a:lvl4pPr marL="285266" indent="-122252">
              <a:defRPr sz="800"/>
            </a:lvl4pPr>
            <a:lvl5pPr marL="407516" indent="-122252"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734491548"/>
      </p:ext>
    </p:extLst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48178628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925387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170214"/>
            <a:ext cx="3811588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925387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170214"/>
            <a:ext cx="3813174" cy="3424408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4148182107"/>
      </p:ext>
    </p:extLst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3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5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2"/>
            <a:ext cx="1828800" cy="11071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>
            <a:normAutofit/>
          </a:bodyPr>
          <a:lstStyle>
            <a:lvl1pPr marL="0" indent="0" algn="ctr">
              <a:buNone/>
              <a:defRPr sz="800"/>
            </a:lvl1pPr>
          </a:lstStyle>
          <a:p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6239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6675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7113" y="2291478"/>
            <a:ext cx="1831086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22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4059558755"/>
      </p:ext>
    </p:extLst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64399628"/>
      </p:ext>
    </p:extLst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2291478"/>
            <a:ext cx="2496312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21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4227955"/>
      </p:ext>
    </p:extLst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60703353"/>
      </p:ext>
    </p:extLst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Tall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54"/>
            <a:ext cx="3814192" cy="11041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800"/>
            </a:lvl1pPr>
          </a:lstStyle>
          <a:p>
            <a:pPr lvl="0"/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2291478"/>
            <a:ext cx="3813049" cy="224124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8" name="Text Placeholder 4"/>
          <p:cNvSpPr>
            <a:spLocks noGrp="1"/>
          </p:cNvSpPr>
          <p:nvPr>
            <p:ph type="body" sz="quarter" idx="20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11131770"/>
      </p:ext>
    </p:extLst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029173"/>
      </p:ext>
    </p:extLst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Eight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0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6239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7437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8638" y="1047752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4" name="Content Placeholder 13"/>
          <p:cNvSpPr>
            <a:spLocks noGrp="1"/>
          </p:cNvSpPr>
          <p:nvPr>
            <p:ph sz="quarter" idx="18"/>
          </p:nvPr>
        </p:nvSpPr>
        <p:spPr>
          <a:xfrm>
            <a:off x="685038" y="3537756"/>
            <a:ext cx="1831086" cy="994954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2665477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20"/>
          </p:nvPr>
        </p:nvSpPr>
        <p:spPr>
          <a:xfrm>
            <a:off x="4645913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1"/>
          </p:nvPr>
        </p:nvSpPr>
        <p:spPr>
          <a:xfrm>
            <a:off x="6626351" y="3537756"/>
            <a:ext cx="1831086" cy="994954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2"/>
          </p:nvPr>
        </p:nvSpPr>
        <p:spPr>
          <a:xfrm>
            <a:off x="6850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12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2666239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3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4647437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6628638" y="2292755"/>
            <a:ext cx="1828800" cy="1107126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92260940"/>
      </p:ext>
    </p:extLst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1190573"/>
      </p:ext>
    </p:extLst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ix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4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540744"/>
            <a:ext cx="2496312" cy="1027686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4" name="Picture Placeholder 3"/>
          <p:cNvSpPr>
            <a:spLocks noGrp="1"/>
          </p:cNvSpPr>
          <p:nvPr>
            <p:ph type="pic" sz="quarter" idx="23"/>
          </p:nvPr>
        </p:nvSpPr>
        <p:spPr>
          <a:xfrm>
            <a:off x="685801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5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3323844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6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5961887" y="2295741"/>
            <a:ext cx="249631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569585132"/>
      </p:ext>
    </p:extLst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21321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omparison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04" y="1107700"/>
            <a:ext cx="3811588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5804" y="1352531"/>
            <a:ext cx="3811588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9" y="1107700"/>
            <a:ext cx="3813174" cy="219861"/>
          </a:xfrm>
        </p:spPr>
        <p:txBody>
          <a:bodyPr wrap="square" anchor="b">
            <a:spAutoFit/>
          </a:bodyPr>
          <a:lstStyle>
            <a:lvl1pPr marL="0" indent="0">
              <a:spcBef>
                <a:spcPts val="0"/>
              </a:spcBef>
              <a:buNone/>
              <a:defRPr sz="1400" b="1"/>
            </a:lvl1pPr>
            <a:lvl2pPr marL="456340" indent="0">
              <a:buNone/>
              <a:defRPr sz="2100" b="1"/>
            </a:lvl2pPr>
            <a:lvl3pPr marL="912686" indent="0">
              <a:buNone/>
              <a:defRPr sz="1700" b="1"/>
            </a:lvl3pPr>
            <a:lvl4pPr marL="1369031" indent="0">
              <a:buNone/>
              <a:defRPr sz="1600" b="1"/>
            </a:lvl4pPr>
            <a:lvl5pPr marL="1825374" indent="0">
              <a:buNone/>
              <a:defRPr sz="1600" b="1"/>
            </a:lvl5pPr>
            <a:lvl6pPr marL="2281714" indent="0">
              <a:buNone/>
              <a:defRPr sz="1600" b="1"/>
            </a:lvl6pPr>
            <a:lvl7pPr marL="2738060" indent="0">
              <a:buNone/>
              <a:defRPr sz="1600" b="1"/>
            </a:lvl7pPr>
            <a:lvl8pPr marL="3194399" indent="0">
              <a:buNone/>
              <a:defRPr sz="1600" b="1"/>
            </a:lvl8pPr>
            <a:lvl9pPr marL="3650747" indent="0">
              <a:buNone/>
              <a:defRPr sz="1600" b="1"/>
            </a:lvl9pPr>
          </a:lstStyle>
          <a:p>
            <a:pPr lvl="0"/>
            <a:r>
              <a:rPr lang="en-US" dirty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9" y="1352531"/>
            <a:ext cx="3813174" cy="3276624"/>
          </a:xfrm>
        </p:spPr>
        <p:txBody>
          <a:bodyPr>
            <a:normAutofit/>
          </a:bodyPr>
          <a:lstStyle>
            <a:lvl1pPr>
              <a:defRPr sz="1400"/>
            </a:lvl1pPr>
            <a:lvl2pPr>
              <a:defRPr sz="1300"/>
            </a:lvl2pPr>
            <a:lvl3pPr>
              <a:defRPr sz="1300"/>
            </a:lvl3pPr>
            <a:lvl4pPr>
              <a:defRPr sz="1300"/>
            </a:lvl4pPr>
            <a:lvl5pPr>
              <a:defRPr sz="13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0" hasCustomPrompt="1"/>
          </p:nvPr>
        </p:nvSpPr>
        <p:spPr>
          <a:xfrm>
            <a:off x="685817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3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842755256"/>
      </p:ext>
    </p:extLst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Grid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6947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5156" y="1047754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Content Placeholder 13"/>
          <p:cNvSpPr>
            <a:spLocks noGrp="1"/>
          </p:cNvSpPr>
          <p:nvPr>
            <p:ph sz="quarter" idx="18"/>
          </p:nvPr>
        </p:nvSpPr>
        <p:spPr>
          <a:xfrm>
            <a:off x="685817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Content Placeholder 13"/>
          <p:cNvSpPr>
            <a:spLocks noGrp="1"/>
          </p:cNvSpPr>
          <p:nvPr>
            <p:ph sz="quarter" idx="19"/>
          </p:nvPr>
        </p:nvSpPr>
        <p:spPr>
          <a:xfrm>
            <a:off x="4645169" y="3528319"/>
            <a:ext cx="3813049" cy="1004405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Picture Placeholder 3"/>
          <p:cNvSpPr>
            <a:spLocks noGrp="1"/>
          </p:cNvSpPr>
          <p:nvPr>
            <p:ph type="pic" sz="quarter" idx="24"/>
          </p:nvPr>
        </p:nvSpPr>
        <p:spPr>
          <a:xfrm>
            <a:off x="686947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1" name="Picture Placeholder 3"/>
          <p:cNvSpPr>
            <a:spLocks noGrp="1"/>
          </p:cNvSpPr>
          <p:nvPr>
            <p:ph type="pic" sz="quarter" idx="25"/>
          </p:nvPr>
        </p:nvSpPr>
        <p:spPr>
          <a:xfrm>
            <a:off x="4645156" y="2295741"/>
            <a:ext cx="3814192" cy="1104138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12" name="Text Placeholder 4"/>
          <p:cNvSpPr>
            <a:spLocks noGrp="1"/>
          </p:cNvSpPr>
          <p:nvPr>
            <p:ph type="body" sz="quarter" idx="26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235356918"/>
      </p:ext>
    </p:extLst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032896516"/>
      </p:ext>
    </p:extLst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Four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65"/>
            <a:ext cx="1828800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3574143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3574143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3574143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3574143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991047517"/>
      </p:ext>
    </p:extLst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2972482248"/>
      </p:ext>
    </p:extLst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65"/>
            <a:ext cx="249631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3745131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3745131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3745131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9144250"/>
      </p:ext>
    </p:extLst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 Bar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7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517839465"/>
      </p:ext>
    </p:extLst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B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4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644013" y="1047765"/>
            <a:ext cx="3814192" cy="319958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17" y="3745131"/>
            <a:ext cx="3813049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4645169" y="3745131"/>
            <a:ext cx="3813049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</p:spTree>
    <p:extLst>
      <p:ext uri="{BB962C8B-B14F-4D97-AF65-F5344CB8AC3E}">
        <p14:creationId xmlns:p14="http://schemas.microsoft.com/office/powerpoint/2010/main" val="3564637314"/>
      </p:ext>
    </p:extLst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1932070"/>
      </p:ext>
    </p:extLst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2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2667001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4648199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7" name="Picture Placeholder 3"/>
          <p:cNvSpPr>
            <a:spLocks noGrp="1"/>
          </p:cNvSpPr>
          <p:nvPr>
            <p:ph type="pic" sz="quarter" idx="13"/>
          </p:nvPr>
        </p:nvSpPr>
        <p:spPr>
          <a:xfrm>
            <a:off x="6629400" y="1047750"/>
            <a:ext cx="1828800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8" name="Text Placeholder 7"/>
          <p:cNvSpPr>
            <a:spLocks noGrp="1"/>
          </p:cNvSpPr>
          <p:nvPr>
            <p:ph type="body" sz="quarter" idx="19"/>
          </p:nvPr>
        </p:nvSpPr>
        <p:spPr>
          <a:xfrm>
            <a:off x="685801" y="2357609"/>
            <a:ext cx="1831086" cy="673207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Text Placeholder 7"/>
          <p:cNvSpPr>
            <a:spLocks noGrp="1"/>
          </p:cNvSpPr>
          <p:nvPr>
            <p:ph type="body" sz="quarter" idx="20"/>
          </p:nvPr>
        </p:nvSpPr>
        <p:spPr>
          <a:xfrm>
            <a:off x="2666239" y="2357609"/>
            <a:ext cx="1831086" cy="673207"/>
          </a:xfrm>
          <a:solidFill>
            <a:schemeClr val="accent3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6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4646675" y="2357609"/>
            <a:ext cx="1831086" cy="673207"/>
          </a:xfrm>
          <a:solidFill>
            <a:schemeClr val="accent5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7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6627113" y="2357609"/>
            <a:ext cx="1831086" cy="673207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8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1831086" cy="1285169"/>
          </a:xfrm>
        </p:spPr>
        <p:txBody>
          <a:bodyPr/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9" name="Content Placeholder 13"/>
          <p:cNvSpPr>
            <a:spLocks noGrp="1"/>
          </p:cNvSpPr>
          <p:nvPr>
            <p:ph sz="quarter" idx="24"/>
          </p:nvPr>
        </p:nvSpPr>
        <p:spPr>
          <a:xfrm>
            <a:off x="2666239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0" name="Content Placeholder 13"/>
          <p:cNvSpPr>
            <a:spLocks noGrp="1"/>
          </p:cNvSpPr>
          <p:nvPr>
            <p:ph sz="quarter" idx="25"/>
          </p:nvPr>
        </p:nvSpPr>
        <p:spPr>
          <a:xfrm>
            <a:off x="4646675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21" name="Content Placeholder 13"/>
          <p:cNvSpPr>
            <a:spLocks noGrp="1"/>
          </p:cNvSpPr>
          <p:nvPr>
            <p:ph sz="quarter" idx="26"/>
          </p:nvPr>
        </p:nvSpPr>
        <p:spPr>
          <a:xfrm>
            <a:off x="6627113" y="3159245"/>
            <a:ext cx="1831086" cy="1285169"/>
          </a:xfrm>
        </p:spPr>
        <p:txBody>
          <a:bodyPr>
            <a:normAutofit/>
          </a:bodyPr>
          <a:lstStyle>
            <a:lvl1pPr marL="0" indent="0">
              <a:buNone/>
              <a:defRPr sz="8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Text Placeholder 4"/>
          <p:cNvSpPr>
            <a:spLocks noGrp="1"/>
          </p:cNvSpPr>
          <p:nvPr>
            <p:ph type="body" sz="quarter" idx="27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2611818125"/>
      </p:ext>
    </p:extLst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hree Bar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 dirty="0"/>
            </a:lvl1pPr>
          </a:lstStyle>
          <a:p>
            <a:pPr marL="0" lvl="0" indent="0" algn="ctr">
              <a:buNone/>
            </a:pPr>
            <a:endParaRPr lang="en-US" dirty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0"/>
            <a:ext cx="2496312" cy="1983051"/>
          </a:xfrm>
          <a:solidFill>
            <a:schemeClr val="bg1">
              <a:lumMod val="95000"/>
            </a:schemeClr>
          </a:solidFill>
        </p:spPr>
        <p:txBody>
          <a:bodyPr vert="horz" lIns="0" tIns="0" rIns="0" bIns="0" rtlCol="0" anchor="ctr">
            <a:normAutofit/>
          </a:bodyPr>
          <a:lstStyle>
            <a:lvl1pPr>
              <a:defRPr lang="en-US" sz="800"/>
            </a:lvl1pPr>
          </a:lstStyle>
          <a:p>
            <a:pPr marL="0" lvl="0" indent="0" algn="ctr">
              <a:buNone/>
            </a:pPr>
            <a:endParaRPr lang="en-US"/>
          </a:p>
        </p:txBody>
      </p:sp>
      <p:sp>
        <p:nvSpPr>
          <p:cNvPr id="9" name="Text Placeholder 7"/>
          <p:cNvSpPr>
            <a:spLocks noGrp="1"/>
          </p:cNvSpPr>
          <p:nvPr>
            <p:ph type="body" sz="quarter" idx="21"/>
          </p:nvPr>
        </p:nvSpPr>
        <p:spPr>
          <a:xfrm>
            <a:off x="685801" y="2528598"/>
            <a:ext cx="2496312" cy="502205"/>
          </a:xfrm>
          <a:solidFill>
            <a:schemeClr val="accent1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0" name="Text Placeholder 7"/>
          <p:cNvSpPr>
            <a:spLocks noGrp="1"/>
          </p:cNvSpPr>
          <p:nvPr>
            <p:ph type="body" sz="quarter" idx="22"/>
          </p:nvPr>
        </p:nvSpPr>
        <p:spPr>
          <a:xfrm>
            <a:off x="3323844" y="2528598"/>
            <a:ext cx="2496312" cy="502205"/>
          </a:xfrm>
          <a:solidFill>
            <a:schemeClr val="accent4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4" name="Text Placeholder 7"/>
          <p:cNvSpPr>
            <a:spLocks noGrp="1"/>
          </p:cNvSpPr>
          <p:nvPr>
            <p:ph type="body" sz="quarter" idx="23"/>
          </p:nvPr>
        </p:nvSpPr>
        <p:spPr>
          <a:xfrm>
            <a:off x="5961887" y="2528598"/>
            <a:ext cx="2496312" cy="502205"/>
          </a:xfrm>
          <a:solidFill>
            <a:schemeClr val="bg2">
              <a:alpha val="80000"/>
            </a:schemeClr>
          </a:solidFill>
        </p:spPr>
        <p:txBody>
          <a:bodyPr lIns="182566" tIns="91283" rIns="182566" bIns="91283" anchor="b" anchorCtr="0">
            <a:spAutoFit/>
          </a:bodyPr>
          <a:lstStyle>
            <a:lvl1pPr marL="0" indent="0">
              <a:buNone/>
              <a:defRPr sz="1100">
                <a:solidFill>
                  <a:srgbClr val="FFFFFF"/>
                </a:solidFill>
              </a:defRPr>
            </a:lvl1pPr>
            <a:lvl2pPr marL="0" indent="0">
              <a:buFont typeface="Arial" panose="020B0604020202020204" pitchFamily="34" charset="0"/>
              <a:buNone/>
              <a:defRPr sz="800">
                <a:solidFill>
                  <a:srgbClr val="FFFFFF"/>
                </a:solidFill>
              </a:defRPr>
            </a:lvl2pPr>
            <a:lvl3pPr marL="183388" indent="-91696">
              <a:defRPr sz="800">
                <a:solidFill>
                  <a:srgbClr val="FFFFFF"/>
                </a:solidFill>
              </a:defRPr>
            </a:lvl3pPr>
            <a:lvl4pPr marL="275072" indent="-91696">
              <a:defRPr sz="800">
                <a:solidFill>
                  <a:srgbClr val="FFFFFF"/>
                </a:solidFill>
              </a:defRPr>
            </a:lvl4pPr>
            <a:lvl5pPr marL="397340" indent="-122257">
              <a:defRPr sz="800">
                <a:solidFill>
                  <a:srgbClr val="FFFFFF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</p:txBody>
      </p:sp>
      <p:sp>
        <p:nvSpPr>
          <p:cNvPr id="13" name="Content Placeholder 13"/>
          <p:cNvSpPr>
            <a:spLocks noGrp="1"/>
          </p:cNvSpPr>
          <p:nvPr>
            <p:ph sz="quarter" idx="18"/>
          </p:nvPr>
        </p:nvSpPr>
        <p:spPr>
          <a:xfrm>
            <a:off x="685801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5" name="Content Placeholder 13"/>
          <p:cNvSpPr>
            <a:spLocks noGrp="1"/>
          </p:cNvSpPr>
          <p:nvPr>
            <p:ph sz="quarter" idx="19"/>
          </p:nvPr>
        </p:nvSpPr>
        <p:spPr>
          <a:xfrm>
            <a:off x="3323844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6" name="Content Placeholder 13"/>
          <p:cNvSpPr>
            <a:spLocks noGrp="1"/>
          </p:cNvSpPr>
          <p:nvPr>
            <p:ph sz="quarter" idx="20"/>
          </p:nvPr>
        </p:nvSpPr>
        <p:spPr>
          <a:xfrm>
            <a:off x="5961887" y="3159245"/>
            <a:ext cx="2496312" cy="1313019"/>
          </a:xfrm>
        </p:spPr>
        <p:txBody>
          <a:bodyPr/>
          <a:lstStyle>
            <a:lvl1pPr marL="0" indent="0">
              <a:buNone/>
              <a:defRPr sz="1100"/>
            </a:lvl1pPr>
            <a:lvl2pPr marL="91696" indent="-91696">
              <a:buFont typeface="Arial" panose="020B0604020202020204" pitchFamily="34" charset="0"/>
              <a:buChar char="•"/>
              <a:defRPr sz="800"/>
            </a:lvl2pPr>
            <a:lvl3pPr marL="183388" indent="-91696">
              <a:defRPr sz="800"/>
            </a:lvl3pPr>
            <a:lvl4pPr marL="275072" indent="-91696">
              <a:defRPr sz="800"/>
            </a:lvl4pPr>
            <a:lvl5pPr>
              <a:defRPr sz="8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7" name="Text Placeholder 4"/>
          <p:cNvSpPr>
            <a:spLocks noGrp="1"/>
          </p:cNvSpPr>
          <p:nvPr>
            <p:ph type="body" sz="quarter" idx="24" hasCustomPrompt="1"/>
          </p:nvPr>
        </p:nvSpPr>
        <p:spPr>
          <a:xfrm>
            <a:off x="685819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0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1704188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9" Type="http://schemas.openxmlformats.org/officeDocument/2006/relationships/slideLayout" Target="../slideLayouts/slideLayout39.xml"/><Relationship Id="rId21" Type="http://schemas.openxmlformats.org/officeDocument/2006/relationships/slideLayout" Target="../slideLayouts/slideLayout21.xml"/><Relationship Id="rId34" Type="http://schemas.openxmlformats.org/officeDocument/2006/relationships/slideLayout" Target="../slideLayouts/slideLayout34.xml"/><Relationship Id="rId42" Type="http://schemas.openxmlformats.org/officeDocument/2006/relationships/slideLayout" Target="../slideLayouts/slideLayout42.xml"/><Relationship Id="rId47" Type="http://schemas.openxmlformats.org/officeDocument/2006/relationships/slideLayout" Target="../slideLayouts/slideLayout47.xml"/><Relationship Id="rId50" Type="http://schemas.openxmlformats.org/officeDocument/2006/relationships/slideLayout" Target="../slideLayouts/slideLayout50.xml"/><Relationship Id="rId55" Type="http://schemas.openxmlformats.org/officeDocument/2006/relationships/slideLayout" Target="../slideLayouts/slideLayout55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29" Type="http://schemas.openxmlformats.org/officeDocument/2006/relationships/slideLayout" Target="../slideLayouts/slideLayout29.xml"/><Relationship Id="rId41" Type="http://schemas.openxmlformats.org/officeDocument/2006/relationships/slideLayout" Target="../slideLayouts/slideLayout41.xml"/><Relationship Id="rId54" Type="http://schemas.openxmlformats.org/officeDocument/2006/relationships/slideLayout" Target="../slideLayouts/slideLayout54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32" Type="http://schemas.openxmlformats.org/officeDocument/2006/relationships/slideLayout" Target="../slideLayouts/slideLayout32.xml"/><Relationship Id="rId37" Type="http://schemas.openxmlformats.org/officeDocument/2006/relationships/slideLayout" Target="../slideLayouts/slideLayout37.xml"/><Relationship Id="rId40" Type="http://schemas.openxmlformats.org/officeDocument/2006/relationships/slideLayout" Target="../slideLayouts/slideLayout40.xml"/><Relationship Id="rId45" Type="http://schemas.openxmlformats.org/officeDocument/2006/relationships/slideLayout" Target="../slideLayouts/slideLayout45.xml"/><Relationship Id="rId53" Type="http://schemas.openxmlformats.org/officeDocument/2006/relationships/slideLayout" Target="../slideLayouts/slideLayout53.xml"/><Relationship Id="rId58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slideLayout" Target="../slideLayouts/slideLayout28.xml"/><Relationship Id="rId36" Type="http://schemas.openxmlformats.org/officeDocument/2006/relationships/slideLayout" Target="../slideLayouts/slideLayout36.xml"/><Relationship Id="rId49" Type="http://schemas.openxmlformats.org/officeDocument/2006/relationships/slideLayout" Target="../slideLayouts/slideLayout49.xml"/><Relationship Id="rId57" Type="http://schemas.openxmlformats.org/officeDocument/2006/relationships/slideLayout" Target="../slideLayouts/slideLayout5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31" Type="http://schemas.openxmlformats.org/officeDocument/2006/relationships/slideLayout" Target="../slideLayouts/slideLayout31.xml"/><Relationship Id="rId44" Type="http://schemas.openxmlformats.org/officeDocument/2006/relationships/slideLayout" Target="../slideLayouts/slideLayout44.xml"/><Relationship Id="rId52" Type="http://schemas.openxmlformats.org/officeDocument/2006/relationships/slideLayout" Target="../slideLayouts/slideLayout5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slideLayout" Target="../slideLayouts/slideLayout27.xml"/><Relationship Id="rId30" Type="http://schemas.openxmlformats.org/officeDocument/2006/relationships/slideLayout" Target="../slideLayouts/slideLayout30.xml"/><Relationship Id="rId35" Type="http://schemas.openxmlformats.org/officeDocument/2006/relationships/slideLayout" Target="../slideLayouts/slideLayout35.xml"/><Relationship Id="rId43" Type="http://schemas.openxmlformats.org/officeDocument/2006/relationships/slideLayout" Target="../slideLayouts/slideLayout43.xml"/><Relationship Id="rId48" Type="http://schemas.openxmlformats.org/officeDocument/2006/relationships/slideLayout" Target="../slideLayouts/slideLayout48.xml"/><Relationship Id="rId56" Type="http://schemas.openxmlformats.org/officeDocument/2006/relationships/slideLayout" Target="../slideLayouts/slideLayout56.xml"/><Relationship Id="rId8" Type="http://schemas.openxmlformats.org/officeDocument/2006/relationships/slideLayout" Target="../slideLayouts/slideLayout8.xml"/><Relationship Id="rId51" Type="http://schemas.openxmlformats.org/officeDocument/2006/relationships/slideLayout" Target="../slideLayouts/slideLayout51.xml"/><Relationship Id="rId3" Type="http://schemas.openxmlformats.org/officeDocument/2006/relationships/slideLayout" Target="../slideLayouts/slideLayout3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33" Type="http://schemas.openxmlformats.org/officeDocument/2006/relationships/slideLayout" Target="../slideLayouts/slideLayout33.xml"/><Relationship Id="rId38" Type="http://schemas.openxmlformats.org/officeDocument/2006/relationships/slideLayout" Target="../slideLayouts/slideLayout38.xml"/><Relationship Id="rId46" Type="http://schemas.openxmlformats.org/officeDocument/2006/relationships/slideLayout" Target="../slideLayouts/slideLayout46.xml"/><Relationship Id="rId59" Type="http://schemas.openxmlformats.org/officeDocument/2006/relationships/hyperlink" Target="https://www.facebook.com/" TargetMode="External"/></Relationships>
</file>

<file path=ppt/slideMasters/_rels/slideMaster2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70.xml"/><Relationship Id="rId18" Type="http://schemas.openxmlformats.org/officeDocument/2006/relationships/slideLayout" Target="../slideLayouts/slideLayout75.xml"/><Relationship Id="rId26" Type="http://schemas.openxmlformats.org/officeDocument/2006/relationships/slideLayout" Target="../slideLayouts/slideLayout83.xml"/><Relationship Id="rId39" Type="http://schemas.openxmlformats.org/officeDocument/2006/relationships/slideLayout" Target="../slideLayouts/slideLayout96.xml"/><Relationship Id="rId21" Type="http://schemas.openxmlformats.org/officeDocument/2006/relationships/slideLayout" Target="../slideLayouts/slideLayout78.xml"/><Relationship Id="rId34" Type="http://schemas.openxmlformats.org/officeDocument/2006/relationships/slideLayout" Target="../slideLayouts/slideLayout91.xml"/><Relationship Id="rId42" Type="http://schemas.openxmlformats.org/officeDocument/2006/relationships/slideLayout" Target="../slideLayouts/slideLayout99.xml"/><Relationship Id="rId47" Type="http://schemas.openxmlformats.org/officeDocument/2006/relationships/slideLayout" Target="../slideLayouts/slideLayout104.xml"/><Relationship Id="rId50" Type="http://schemas.openxmlformats.org/officeDocument/2006/relationships/slideLayout" Target="../slideLayouts/slideLayout107.xml"/><Relationship Id="rId55" Type="http://schemas.openxmlformats.org/officeDocument/2006/relationships/slideLayout" Target="../slideLayouts/slideLayout112.xml"/><Relationship Id="rId7" Type="http://schemas.openxmlformats.org/officeDocument/2006/relationships/slideLayout" Target="../slideLayouts/slideLayout64.xml"/><Relationship Id="rId2" Type="http://schemas.openxmlformats.org/officeDocument/2006/relationships/slideLayout" Target="../slideLayouts/slideLayout59.xml"/><Relationship Id="rId16" Type="http://schemas.openxmlformats.org/officeDocument/2006/relationships/slideLayout" Target="../slideLayouts/slideLayout73.xml"/><Relationship Id="rId20" Type="http://schemas.openxmlformats.org/officeDocument/2006/relationships/slideLayout" Target="../slideLayouts/slideLayout77.xml"/><Relationship Id="rId29" Type="http://schemas.openxmlformats.org/officeDocument/2006/relationships/slideLayout" Target="../slideLayouts/slideLayout86.xml"/><Relationship Id="rId41" Type="http://schemas.openxmlformats.org/officeDocument/2006/relationships/slideLayout" Target="../slideLayouts/slideLayout98.xml"/><Relationship Id="rId54" Type="http://schemas.openxmlformats.org/officeDocument/2006/relationships/slideLayout" Target="../slideLayouts/slideLayout111.xml"/><Relationship Id="rId1" Type="http://schemas.openxmlformats.org/officeDocument/2006/relationships/slideLayout" Target="../slideLayouts/slideLayout58.xml"/><Relationship Id="rId6" Type="http://schemas.openxmlformats.org/officeDocument/2006/relationships/slideLayout" Target="../slideLayouts/slideLayout63.xml"/><Relationship Id="rId11" Type="http://schemas.openxmlformats.org/officeDocument/2006/relationships/slideLayout" Target="../slideLayouts/slideLayout68.xml"/><Relationship Id="rId24" Type="http://schemas.openxmlformats.org/officeDocument/2006/relationships/slideLayout" Target="../slideLayouts/slideLayout81.xml"/><Relationship Id="rId32" Type="http://schemas.openxmlformats.org/officeDocument/2006/relationships/slideLayout" Target="../slideLayouts/slideLayout89.xml"/><Relationship Id="rId37" Type="http://schemas.openxmlformats.org/officeDocument/2006/relationships/slideLayout" Target="../slideLayouts/slideLayout94.xml"/><Relationship Id="rId40" Type="http://schemas.openxmlformats.org/officeDocument/2006/relationships/slideLayout" Target="../slideLayouts/slideLayout97.xml"/><Relationship Id="rId45" Type="http://schemas.openxmlformats.org/officeDocument/2006/relationships/slideLayout" Target="../slideLayouts/slideLayout102.xml"/><Relationship Id="rId53" Type="http://schemas.openxmlformats.org/officeDocument/2006/relationships/slideLayout" Target="../slideLayouts/slideLayout110.xml"/><Relationship Id="rId58" Type="http://schemas.openxmlformats.org/officeDocument/2006/relationships/theme" Target="../theme/theme2.xml"/><Relationship Id="rId5" Type="http://schemas.openxmlformats.org/officeDocument/2006/relationships/slideLayout" Target="../slideLayouts/slideLayout62.xml"/><Relationship Id="rId15" Type="http://schemas.openxmlformats.org/officeDocument/2006/relationships/slideLayout" Target="../slideLayouts/slideLayout72.xml"/><Relationship Id="rId23" Type="http://schemas.openxmlformats.org/officeDocument/2006/relationships/slideLayout" Target="../slideLayouts/slideLayout80.xml"/><Relationship Id="rId28" Type="http://schemas.openxmlformats.org/officeDocument/2006/relationships/slideLayout" Target="../slideLayouts/slideLayout85.xml"/><Relationship Id="rId36" Type="http://schemas.openxmlformats.org/officeDocument/2006/relationships/slideLayout" Target="../slideLayouts/slideLayout93.xml"/><Relationship Id="rId49" Type="http://schemas.openxmlformats.org/officeDocument/2006/relationships/slideLayout" Target="../slideLayouts/slideLayout106.xml"/><Relationship Id="rId57" Type="http://schemas.openxmlformats.org/officeDocument/2006/relationships/slideLayout" Target="../slideLayouts/slideLayout114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67.xml"/><Relationship Id="rId19" Type="http://schemas.openxmlformats.org/officeDocument/2006/relationships/slideLayout" Target="../slideLayouts/slideLayout76.xml"/><Relationship Id="rId31" Type="http://schemas.openxmlformats.org/officeDocument/2006/relationships/slideLayout" Target="../slideLayouts/slideLayout88.xml"/><Relationship Id="rId44" Type="http://schemas.openxmlformats.org/officeDocument/2006/relationships/slideLayout" Target="../slideLayouts/slideLayout101.xml"/><Relationship Id="rId52" Type="http://schemas.openxmlformats.org/officeDocument/2006/relationships/slideLayout" Target="../slideLayouts/slideLayout109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61.xml"/><Relationship Id="rId9" Type="http://schemas.openxmlformats.org/officeDocument/2006/relationships/slideLayout" Target="../slideLayouts/slideLayout66.xml"/><Relationship Id="rId14" Type="http://schemas.openxmlformats.org/officeDocument/2006/relationships/slideLayout" Target="../slideLayouts/slideLayout71.xml"/><Relationship Id="rId22" Type="http://schemas.openxmlformats.org/officeDocument/2006/relationships/slideLayout" Target="../slideLayouts/slideLayout79.xml"/><Relationship Id="rId27" Type="http://schemas.openxmlformats.org/officeDocument/2006/relationships/slideLayout" Target="../slideLayouts/slideLayout84.xml"/><Relationship Id="rId30" Type="http://schemas.openxmlformats.org/officeDocument/2006/relationships/slideLayout" Target="../slideLayouts/slideLayout87.xml"/><Relationship Id="rId35" Type="http://schemas.openxmlformats.org/officeDocument/2006/relationships/slideLayout" Target="../slideLayouts/slideLayout92.xml"/><Relationship Id="rId43" Type="http://schemas.openxmlformats.org/officeDocument/2006/relationships/slideLayout" Target="../slideLayouts/slideLayout100.xml"/><Relationship Id="rId48" Type="http://schemas.openxmlformats.org/officeDocument/2006/relationships/slideLayout" Target="../slideLayouts/slideLayout105.xml"/><Relationship Id="rId56" Type="http://schemas.openxmlformats.org/officeDocument/2006/relationships/slideLayout" Target="../slideLayouts/slideLayout113.xml"/><Relationship Id="rId8" Type="http://schemas.openxmlformats.org/officeDocument/2006/relationships/slideLayout" Target="../slideLayouts/slideLayout65.xml"/><Relationship Id="rId51" Type="http://schemas.openxmlformats.org/officeDocument/2006/relationships/slideLayout" Target="../slideLayouts/slideLayout108.xml"/><Relationship Id="rId3" Type="http://schemas.openxmlformats.org/officeDocument/2006/relationships/slideLayout" Target="../slideLayouts/slideLayout60.xml"/><Relationship Id="rId12" Type="http://schemas.openxmlformats.org/officeDocument/2006/relationships/slideLayout" Target="../slideLayouts/slideLayout69.xml"/><Relationship Id="rId17" Type="http://schemas.openxmlformats.org/officeDocument/2006/relationships/slideLayout" Target="../slideLayouts/slideLayout74.xml"/><Relationship Id="rId25" Type="http://schemas.openxmlformats.org/officeDocument/2006/relationships/slideLayout" Target="../slideLayouts/slideLayout82.xml"/><Relationship Id="rId33" Type="http://schemas.openxmlformats.org/officeDocument/2006/relationships/slideLayout" Target="../slideLayouts/slideLayout90.xml"/><Relationship Id="rId38" Type="http://schemas.openxmlformats.org/officeDocument/2006/relationships/slideLayout" Target="../slideLayouts/slideLayout95.xml"/><Relationship Id="rId46" Type="http://schemas.openxmlformats.org/officeDocument/2006/relationships/slideLayout" Target="../slideLayouts/slideLayout103.xml"/><Relationship Id="rId59" Type="http://schemas.openxmlformats.org/officeDocument/2006/relationships/hyperlink" Target="https://www.facebook.com/" TargetMode="External"/></Relationships>
</file>

<file path=ppt/slideMasters/_rels/slideMaster3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27.xml"/><Relationship Id="rId18" Type="http://schemas.openxmlformats.org/officeDocument/2006/relationships/slideLayout" Target="../slideLayouts/slideLayout132.xml"/><Relationship Id="rId26" Type="http://schemas.openxmlformats.org/officeDocument/2006/relationships/slideLayout" Target="../slideLayouts/slideLayout140.xml"/><Relationship Id="rId39" Type="http://schemas.openxmlformats.org/officeDocument/2006/relationships/slideLayout" Target="../slideLayouts/slideLayout153.xml"/><Relationship Id="rId21" Type="http://schemas.openxmlformats.org/officeDocument/2006/relationships/slideLayout" Target="../slideLayouts/slideLayout135.xml"/><Relationship Id="rId34" Type="http://schemas.openxmlformats.org/officeDocument/2006/relationships/slideLayout" Target="../slideLayouts/slideLayout148.xml"/><Relationship Id="rId42" Type="http://schemas.openxmlformats.org/officeDocument/2006/relationships/slideLayout" Target="../slideLayouts/slideLayout156.xml"/><Relationship Id="rId47" Type="http://schemas.openxmlformats.org/officeDocument/2006/relationships/slideLayout" Target="../slideLayouts/slideLayout161.xml"/><Relationship Id="rId50" Type="http://schemas.openxmlformats.org/officeDocument/2006/relationships/slideLayout" Target="../slideLayouts/slideLayout164.xml"/><Relationship Id="rId55" Type="http://schemas.openxmlformats.org/officeDocument/2006/relationships/slideLayout" Target="../slideLayouts/slideLayout169.xml"/><Relationship Id="rId7" Type="http://schemas.openxmlformats.org/officeDocument/2006/relationships/slideLayout" Target="../slideLayouts/slideLayout121.xml"/><Relationship Id="rId2" Type="http://schemas.openxmlformats.org/officeDocument/2006/relationships/slideLayout" Target="../slideLayouts/slideLayout116.xml"/><Relationship Id="rId16" Type="http://schemas.openxmlformats.org/officeDocument/2006/relationships/slideLayout" Target="../slideLayouts/slideLayout130.xml"/><Relationship Id="rId20" Type="http://schemas.openxmlformats.org/officeDocument/2006/relationships/slideLayout" Target="../slideLayouts/slideLayout134.xml"/><Relationship Id="rId29" Type="http://schemas.openxmlformats.org/officeDocument/2006/relationships/slideLayout" Target="../slideLayouts/slideLayout143.xml"/><Relationship Id="rId41" Type="http://schemas.openxmlformats.org/officeDocument/2006/relationships/slideLayout" Target="../slideLayouts/slideLayout155.xml"/><Relationship Id="rId54" Type="http://schemas.openxmlformats.org/officeDocument/2006/relationships/slideLayout" Target="../slideLayouts/slideLayout168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15.xml"/><Relationship Id="rId6" Type="http://schemas.openxmlformats.org/officeDocument/2006/relationships/slideLayout" Target="../slideLayouts/slideLayout120.xml"/><Relationship Id="rId11" Type="http://schemas.openxmlformats.org/officeDocument/2006/relationships/slideLayout" Target="../slideLayouts/slideLayout125.xml"/><Relationship Id="rId24" Type="http://schemas.openxmlformats.org/officeDocument/2006/relationships/slideLayout" Target="../slideLayouts/slideLayout138.xml"/><Relationship Id="rId32" Type="http://schemas.openxmlformats.org/officeDocument/2006/relationships/slideLayout" Target="../slideLayouts/slideLayout146.xml"/><Relationship Id="rId37" Type="http://schemas.openxmlformats.org/officeDocument/2006/relationships/slideLayout" Target="../slideLayouts/slideLayout151.xml"/><Relationship Id="rId40" Type="http://schemas.openxmlformats.org/officeDocument/2006/relationships/slideLayout" Target="../slideLayouts/slideLayout154.xml"/><Relationship Id="rId45" Type="http://schemas.openxmlformats.org/officeDocument/2006/relationships/slideLayout" Target="../slideLayouts/slideLayout159.xml"/><Relationship Id="rId53" Type="http://schemas.openxmlformats.org/officeDocument/2006/relationships/slideLayout" Target="../slideLayouts/slideLayout167.xml"/><Relationship Id="rId58" Type="http://schemas.openxmlformats.org/officeDocument/2006/relationships/slideLayout" Target="../slideLayouts/slideLayout172.xml"/><Relationship Id="rId5" Type="http://schemas.openxmlformats.org/officeDocument/2006/relationships/slideLayout" Target="../slideLayouts/slideLayout119.xml"/><Relationship Id="rId15" Type="http://schemas.openxmlformats.org/officeDocument/2006/relationships/slideLayout" Target="../slideLayouts/slideLayout129.xml"/><Relationship Id="rId23" Type="http://schemas.openxmlformats.org/officeDocument/2006/relationships/slideLayout" Target="../slideLayouts/slideLayout137.xml"/><Relationship Id="rId28" Type="http://schemas.openxmlformats.org/officeDocument/2006/relationships/slideLayout" Target="../slideLayouts/slideLayout142.xml"/><Relationship Id="rId36" Type="http://schemas.openxmlformats.org/officeDocument/2006/relationships/slideLayout" Target="../slideLayouts/slideLayout150.xml"/><Relationship Id="rId49" Type="http://schemas.openxmlformats.org/officeDocument/2006/relationships/slideLayout" Target="../slideLayouts/slideLayout163.xml"/><Relationship Id="rId57" Type="http://schemas.openxmlformats.org/officeDocument/2006/relationships/slideLayout" Target="../slideLayouts/slideLayout171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24.xml"/><Relationship Id="rId19" Type="http://schemas.openxmlformats.org/officeDocument/2006/relationships/slideLayout" Target="../slideLayouts/slideLayout133.xml"/><Relationship Id="rId31" Type="http://schemas.openxmlformats.org/officeDocument/2006/relationships/slideLayout" Target="../slideLayouts/slideLayout145.xml"/><Relationship Id="rId44" Type="http://schemas.openxmlformats.org/officeDocument/2006/relationships/slideLayout" Target="../slideLayouts/slideLayout158.xml"/><Relationship Id="rId52" Type="http://schemas.openxmlformats.org/officeDocument/2006/relationships/slideLayout" Target="../slideLayouts/slideLayout166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18.xml"/><Relationship Id="rId9" Type="http://schemas.openxmlformats.org/officeDocument/2006/relationships/slideLayout" Target="../slideLayouts/slideLayout123.xml"/><Relationship Id="rId14" Type="http://schemas.openxmlformats.org/officeDocument/2006/relationships/slideLayout" Target="../slideLayouts/slideLayout128.xml"/><Relationship Id="rId22" Type="http://schemas.openxmlformats.org/officeDocument/2006/relationships/slideLayout" Target="../slideLayouts/slideLayout136.xml"/><Relationship Id="rId27" Type="http://schemas.openxmlformats.org/officeDocument/2006/relationships/slideLayout" Target="../slideLayouts/slideLayout141.xml"/><Relationship Id="rId30" Type="http://schemas.openxmlformats.org/officeDocument/2006/relationships/slideLayout" Target="../slideLayouts/slideLayout144.xml"/><Relationship Id="rId35" Type="http://schemas.openxmlformats.org/officeDocument/2006/relationships/slideLayout" Target="../slideLayouts/slideLayout149.xml"/><Relationship Id="rId43" Type="http://schemas.openxmlformats.org/officeDocument/2006/relationships/slideLayout" Target="../slideLayouts/slideLayout157.xml"/><Relationship Id="rId48" Type="http://schemas.openxmlformats.org/officeDocument/2006/relationships/slideLayout" Target="../slideLayouts/slideLayout162.xml"/><Relationship Id="rId56" Type="http://schemas.openxmlformats.org/officeDocument/2006/relationships/slideLayout" Target="../slideLayouts/slideLayout170.xml"/><Relationship Id="rId8" Type="http://schemas.openxmlformats.org/officeDocument/2006/relationships/slideLayout" Target="../slideLayouts/slideLayout122.xml"/><Relationship Id="rId51" Type="http://schemas.openxmlformats.org/officeDocument/2006/relationships/slideLayout" Target="../slideLayouts/slideLayout165.xml"/><Relationship Id="rId3" Type="http://schemas.openxmlformats.org/officeDocument/2006/relationships/slideLayout" Target="../slideLayouts/slideLayout117.xml"/><Relationship Id="rId12" Type="http://schemas.openxmlformats.org/officeDocument/2006/relationships/slideLayout" Target="../slideLayouts/slideLayout126.xml"/><Relationship Id="rId17" Type="http://schemas.openxmlformats.org/officeDocument/2006/relationships/slideLayout" Target="../slideLayouts/slideLayout131.xml"/><Relationship Id="rId25" Type="http://schemas.openxmlformats.org/officeDocument/2006/relationships/slideLayout" Target="../slideLayouts/slideLayout139.xml"/><Relationship Id="rId33" Type="http://schemas.openxmlformats.org/officeDocument/2006/relationships/slideLayout" Target="../slideLayouts/slideLayout147.xml"/><Relationship Id="rId38" Type="http://schemas.openxmlformats.org/officeDocument/2006/relationships/slideLayout" Target="../slideLayouts/slideLayout152.xml"/><Relationship Id="rId46" Type="http://schemas.openxmlformats.org/officeDocument/2006/relationships/slideLayout" Target="../slideLayouts/slideLayout160.xml"/><Relationship Id="rId59" Type="http://schemas.openxmlformats.org/officeDocument/2006/relationships/theme" Target="../theme/theme3.xml"/></Relationships>
</file>

<file path=ppt/slideMasters/_rels/slideMaster4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185.xml"/><Relationship Id="rId18" Type="http://schemas.openxmlformats.org/officeDocument/2006/relationships/slideLayout" Target="../slideLayouts/slideLayout190.xml"/><Relationship Id="rId26" Type="http://schemas.openxmlformats.org/officeDocument/2006/relationships/slideLayout" Target="../slideLayouts/slideLayout198.xml"/><Relationship Id="rId39" Type="http://schemas.openxmlformats.org/officeDocument/2006/relationships/slideLayout" Target="../slideLayouts/slideLayout211.xml"/><Relationship Id="rId21" Type="http://schemas.openxmlformats.org/officeDocument/2006/relationships/slideLayout" Target="../slideLayouts/slideLayout193.xml"/><Relationship Id="rId34" Type="http://schemas.openxmlformats.org/officeDocument/2006/relationships/slideLayout" Target="../slideLayouts/slideLayout206.xml"/><Relationship Id="rId42" Type="http://schemas.openxmlformats.org/officeDocument/2006/relationships/slideLayout" Target="../slideLayouts/slideLayout214.xml"/><Relationship Id="rId47" Type="http://schemas.openxmlformats.org/officeDocument/2006/relationships/slideLayout" Target="../slideLayouts/slideLayout219.xml"/><Relationship Id="rId50" Type="http://schemas.openxmlformats.org/officeDocument/2006/relationships/slideLayout" Target="../slideLayouts/slideLayout222.xml"/><Relationship Id="rId55" Type="http://schemas.openxmlformats.org/officeDocument/2006/relationships/slideLayout" Target="../slideLayouts/slideLayout227.xml"/><Relationship Id="rId7" Type="http://schemas.openxmlformats.org/officeDocument/2006/relationships/slideLayout" Target="../slideLayouts/slideLayout179.xml"/><Relationship Id="rId2" Type="http://schemas.openxmlformats.org/officeDocument/2006/relationships/slideLayout" Target="../slideLayouts/slideLayout174.xml"/><Relationship Id="rId16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192.xml"/><Relationship Id="rId29" Type="http://schemas.openxmlformats.org/officeDocument/2006/relationships/slideLayout" Target="../slideLayouts/slideLayout201.xml"/><Relationship Id="rId41" Type="http://schemas.openxmlformats.org/officeDocument/2006/relationships/slideLayout" Target="../slideLayouts/slideLayout213.xml"/><Relationship Id="rId54" Type="http://schemas.openxmlformats.org/officeDocument/2006/relationships/slideLayout" Target="../slideLayouts/slideLayout226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173.xml"/><Relationship Id="rId6" Type="http://schemas.openxmlformats.org/officeDocument/2006/relationships/slideLayout" Target="../slideLayouts/slideLayout178.xml"/><Relationship Id="rId11" Type="http://schemas.openxmlformats.org/officeDocument/2006/relationships/slideLayout" Target="../slideLayouts/slideLayout183.xml"/><Relationship Id="rId24" Type="http://schemas.openxmlformats.org/officeDocument/2006/relationships/slideLayout" Target="../slideLayouts/slideLayout196.xml"/><Relationship Id="rId32" Type="http://schemas.openxmlformats.org/officeDocument/2006/relationships/slideLayout" Target="../slideLayouts/slideLayout204.xml"/><Relationship Id="rId37" Type="http://schemas.openxmlformats.org/officeDocument/2006/relationships/slideLayout" Target="../slideLayouts/slideLayout209.xml"/><Relationship Id="rId40" Type="http://schemas.openxmlformats.org/officeDocument/2006/relationships/slideLayout" Target="../slideLayouts/slideLayout212.xml"/><Relationship Id="rId45" Type="http://schemas.openxmlformats.org/officeDocument/2006/relationships/slideLayout" Target="../slideLayouts/slideLayout217.xml"/><Relationship Id="rId53" Type="http://schemas.openxmlformats.org/officeDocument/2006/relationships/slideLayout" Target="../slideLayouts/slideLayout225.xml"/><Relationship Id="rId58" Type="http://schemas.openxmlformats.org/officeDocument/2006/relationships/slideLayout" Target="../slideLayouts/slideLayout230.xml"/><Relationship Id="rId5" Type="http://schemas.openxmlformats.org/officeDocument/2006/relationships/slideLayout" Target="../slideLayouts/slideLayout177.xml"/><Relationship Id="rId15" Type="http://schemas.openxmlformats.org/officeDocument/2006/relationships/slideLayout" Target="../slideLayouts/slideLayout187.xml"/><Relationship Id="rId23" Type="http://schemas.openxmlformats.org/officeDocument/2006/relationships/slideLayout" Target="../slideLayouts/slideLayout195.xml"/><Relationship Id="rId28" Type="http://schemas.openxmlformats.org/officeDocument/2006/relationships/slideLayout" Target="../slideLayouts/slideLayout200.xml"/><Relationship Id="rId36" Type="http://schemas.openxmlformats.org/officeDocument/2006/relationships/slideLayout" Target="../slideLayouts/slideLayout208.xml"/><Relationship Id="rId49" Type="http://schemas.openxmlformats.org/officeDocument/2006/relationships/slideLayout" Target="../slideLayouts/slideLayout221.xml"/><Relationship Id="rId57" Type="http://schemas.openxmlformats.org/officeDocument/2006/relationships/slideLayout" Target="../slideLayouts/slideLayout229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182.xml"/><Relationship Id="rId19" Type="http://schemas.openxmlformats.org/officeDocument/2006/relationships/slideLayout" Target="../slideLayouts/slideLayout191.xml"/><Relationship Id="rId31" Type="http://schemas.openxmlformats.org/officeDocument/2006/relationships/slideLayout" Target="../slideLayouts/slideLayout203.xml"/><Relationship Id="rId44" Type="http://schemas.openxmlformats.org/officeDocument/2006/relationships/slideLayout" Target="../slideLayouts/slideLayout216.xml"/><Relationship Id="rId52" Type="http://schemas.openxmlformats.org/officeDocument/2006/relationships/slideLayout" Target="../slideLayouts/slideLayout224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176.xml"/><Relationship Id="rId9" Type="http://schemas.openxmlformats.org/officeDocument/2006/relationships/slideLayout" Target="../slideLayouts/slideLayout181.xml"/><Relationship Id="rId14" Type="http://schemas.openxmlformats.org/officeDocument/2006/relationships/slideLayout" Target="../slideLayouts/slideLayout186.xml"/><Relationship Id="rId22" Type="http://schemas.openxmlformats.org/officeDocument/2006/relationships/slideLayout" Target="../slideLayouts/slideLayout194.xml"/><Relationship Id="rId27" Type="http://schemas.openxmlformats.org/officeDocument/2006/relationships/slideLayout" Target="../slideLayouts/slideLayout199.xml"/><Relationship Id="rId30" Type="http://schemas.openxmlformats.org/officeDocument/2006/relationships/slideLayout" Target="../slideLayouts/slideLayout202.xml"/><Relationship Id="rId35" Type="http://schemas.openxmlformats.org/officeDocument/2006/relationships/slideLayout" Target="../slideLayouts/slideLayout207.xml"/><Relationship Id="rId43" Type="http://schemas.openxmlformats.org/officeDocument/2006/relationships/slideLayout" Target="../slideLayouts/slideLayout215.xml"/><Relationship Id="rId48" Type="http://schemas.openxmlformats.org/officeDocument/2006/relationships/slideLayout" Target="../slideLayouts/slideLayout220.xml"/><Relationship Id="rId56" Type="http://schemas.openxmlformats.org/officeDocument/2006/relationships/slideLayout" Target="../slideLayouts/slideLayout228.xml"/><Relationship Id="rId8" Type="http://schemas.openxmlformats.org/officeDocument/2006/relationships/slideLayout" Target="../slideLayouts/slideLayout180.xml"/><Relationship Id="rId51" Type="http://schemas.openxmlformats.org/officeDocument/2006/relationships/slideLayout" Target="../slideLayouts/slideLayout223.xml"/><Relationship Id="rId3" Type="http://schemas.openxmlformats.org/officeDocument/2006/relationships/slideLayout" Target="../slideLayouts/slideLayout175.xml"/><Relationship Id="rId12" Type="http://schemas.openxmlformats.org/officeDocument/2006/relationships/slideLayout" Target="../slideLayouts/slideLayout184.xml"/><Relationship Id="rId17" Type="http://schemas.openxmlformats.org/officeDocument/2006/relationships/slideLayout" Target="../slideLayouts/slideLayout189.xml"/><Relationship Id="rId25" Type="http://schemas.openxmlformats.org/officeDocument/2006/relationships/slideLayout" Target="../slideLayouts/slideLayout197.xml"/><Relationship Id="rId33" Type="http://schemas.openxmlformats.org/officeDocument/2006/relationships/slideLayout" Target="../slideLayouts/slideLayout205.xml"/><Relationship Id="rId38" Type="http://schemas.openxmlformats.org/officeDocument/2006/relationships/slideLayout" Target="../slideLayouts/slideLayout210.xml"/><Relationship Id="rId46" Type="http://schemas.openxmlformats.org/officeDocument/2006/relationships/slideLayout" Target="../slideLayouts/slideLayout218.xml"/><Relationship Id="rId59" Type="http://schemas.openxmlformats.org/officeDocument/2006/relationships/theme" Target="../theme/theme4.xml"/></Relationships>
</file>

<file path=ppt/slideMasters/_rels/slideMaster5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243.xml"/><Relationship Id="rId18" Type="http://schemas.openxmlformats.org/officeDocument/2006/relationships/slideLayout" Target="../slideLayouts/slideLayout248.xml"/><Relationship Id="rId26" Type="http://schemas.openxmlformats.org/officeDocument/2006/relationships/slideLayout" Target="../slideLayouts/slideLayout256.xml"/><Relationship Id="rId39" Type="http://schemas.openxmlformats.org/officeDocument/2006/relationships/slideLayout" Target="../slideLayouts/slideLayout269.xml"/><Relationship Id="rId21" Type="http://schemas.openxmlformats.org/officeDocument/2006/relationships/slideLayout" Target="../slideLayouts/slideLayout251.xml"/><Relationship Id="rId34" Type="http://schemas.openxmlformats.org/officeDocument/2006/relationships/slideLayout" Target="../slideLayouts/slideLayout264.xml"/><Relationship Id="rId42" Type="http://schemas.openxmlformats.org/officeDocument/2006/relationships/slideLayout" Target="../slideLayouts/slideLayout272.xml"/><Relationship Id="rId47" Type="http://schemas.openxmlformats.org/officeDocument/2006/relationships/slideLayout" Target="../slideLayouts/slideLayout277.xml"/><Relationship Id="rId50" Type="http://schemas.openxmlformats.org/officeDocument/2006/relationships/slideLayout" Target="../slideLayouts/slideLayout280.xml"/><Relationship Id="rId55" Type="http://schemas.openxmlformats.org/officeDocument/2006/relationships/slideLayout" Target="../slideLayouts/slideLayout285.xml"/><Relationship Id="rId7" Type="http://schemas.openxmlformats.org/officeDocument/2006/relationships/slideLayout" Target="../slideLayouts/slideLayout237.xml"/><Relationship Id="rId2" Type="http://schemas.openxmlformats.org/officeDocument/2006/relationships/slideLayout" Target="../slideLayouts/slideLayout232.xml"/><Relationship Id="rId16" Type="http://schemas.openxmlformats.org/officeDocument/2006/relationships/slideLayout" Target="../slideLayouts/slideLayout246.xml"/><Relationship Id="rId20" Type="http://schemas.openxmlformats.org/officeDocument/2006/relationships/slideLayout" Target="../slideLayouts/slideLayout250.xml"/><Relationship Id="rId29" Type="http://schemas.openxmlformats.org/officeDocument/2006/relationships/slideLayout" Target="../slideLayouts/slideLayout259.xml"/><Relationship Id="rId41" Type="http://schemas.openxmlformats.org/officeDocument/2006/relationships/slideLayout" Target="../slideLayouts/slideLayout271.xml"/><Relationship Id="rId54" Type="http://schemas.openxmlformats.org/officeDocument/2006/relationships/slideLayout" Target="../slideLayouts/slideLayout284.xml"/><Relationship Id="rId1" Type="http://schemas.openxmlformats.org/officeDocument/2006/relationships/slideLayout" Target="../slideLayouts/slideLayout231.xml"/><Relationship Id="rId6" Type="http://schemas.openxmlformats.org/officeDocument/2006/relationships/slideLayout" Target="../slideLayouts/slideLayout236.xml"/><Relationship Id="rId11" Type="http://schemas.openxmlformats.org/officeDocument/2006/relationships/slideLayout" Target="../slideLayouts/slideLayout241.xml"/><Relationship Id="rId24" Type="http://schemas.openxmlformats.org/officeDocument/2006/relationships/slideLayout" Target="../slideLayouts/slideLayout254.xml"/><Relationship Id="rId32" Type="http://schemas.openxmlformats.org/officeDocument/2006/relationships/slideLayout" Target="../slideLayouts/slideLayout262.xml"/><Relationship Id="rId37" Type="http://schemas.openxmlformats.org/officeDocument/2006/relationships/slideLayout" Target="../slideLayouts/slideLayout267.xml"/><Relationship Id="rId40" Type="http://schemas.openxmlformats.org/officeDocument/2006/relationships/slideLayout" Target="../slideLayouts/slideLayout270.xml"/><Relationship Id="rId45" Type="http://schemas.openxmlformats.org/officeDocument/2006/relationships/slideLayout" Target="../slideLayouts/slideLayout275.xml"/><Relationship Id="rId53" Type="http://schemas.openxmlformats.org/officeDocument/2006/relationships/slideLayout" Target="../slideLayouts/slideLayout283.xml"/><Relationship Id="rId58" Type="http://schemas.openxmlformats.org/officeDocument/2006/relationships/theme" Target="../theme/theme5.xml"/><Relationship Id="rId5" Type="http://schemas.openxmlformats.org/officeDocument/2006/relationships/slideLayout" Target="../slideLayouts/slideLayout235.xml"/><Relationship Id="rId15" Type="http://schemas.openxmlformats.org/officeDocument/2006/relationships/slideLayout" Target="../slideLayouts/slideLayout245.xml"/><Relationship Id="rId23" Type="http://schemas.openxmlformats.org/officeDocument/2006/relationships/slideLayout" Target="../slideLayouts/slideLayout253.xml"/><Relationship Id="rId28" Type="http://schemas.openxmlformats.org/officeDocument/2006/relationships/slideLayout" Target="../slideLayouts/slideLayout258.xml"/><Relationship Id="rId36" Type="http://schemas.openxmlformats.org/officeDocument/2006/relationships/slideLayout" Target="../slideLayouts/slideLayout266.xml"/><Relationship Id="rId49" Type="http://schemas.openxmlformats.org/officeDocument/2006/relationships/slideLayout" Target="../slideLayouts/slideLayout279.xml"/><Relationship Id="rId57" Type="http://schemas.openxmlformats.org/officeDocument/2006/relationships/slideLayout" Target="../slideLayouts/slideLayout287.xml"/><Relationship Id="rId61" Type="http://schemas.openxmlformats.org/officeDocument/2006/relationships/hyperlink" Target="https://twitter.com/" TargetMode="External"/><Relationship Id="rId10" Type="http://schemas.openxmlformats.org/officeDocument/2006/relationships/slideLayout" Target="../slideLayouts/slideLayout240.xml"/><Relationship Id="rId19" Type="http://schemas.openxmlformats.org/officeDocument/2006/relationships/slideLayout" Target="../slideLayouts/slideLayout249.xml"/><Relationship Id="rId31" Type="http://schemas.openxmlformats.org/officeDocument/2006/relationships/slideLayout" Target="../slideLayouts/slideLayout261.xml"/><Relationship Id="rId44" Type="http://schemas.openxmlformats.org/officeDocument/2006/relationships/slideLayout" Target="../slideLayouts/slideLayout274.xml"/><Relationship Id="rId52" Type="http://schemas.openxmlformats.org/officeDocument/2006/relationships/slideLayout" Target="../slideLayouts/slideLayout282.xml"/><Relationship Id="rId60" Type="http://schemas.openxmlformats.org/officeDocument/2006/relationships/hyperlink" Target="https://www.linkedin.com/" TargetMode="External"/><Relationship Id="rId4" Type="http://schemas.openxmlformats.org/officeDocument/2006/relationships/slideLayout" Target="../slideLayouts/slideLayout234.xml"/><Relationship Id="rId9" Type="http://schemas.openxmlformats.org/officeDocument/2006/relationships/slideLayout" Target="../slideLayouts/slideLayout239.xml"/><Relationship Id="rId14" Type="http://schemas.openxmlformats.org/officeDocument/2006/relationships/slideLayout" Target="../slideLayouts/slideLayout244.xml"/><Relationship Id="rId22" Type="http://schemas.openxmlformats.org/officeDocument/2006/relationships/slideLayout" Target="../slideLayouts/slideLayout252.xml"/><Relationship Id="rId27" Type="http://schemas.openxmlformats.org/officeDocument/2006/relationships/slideLayout" Target="../slideLayouts/slideLayout257.xml"/><Relationship Id="rId30" Type="http://schemas.openxmlformats.org/officeDocument/2006/relationships/slideLayout" Target="../slideLayouts/slideLayout260.xml"/><Relationship Id="rId35" Type="http://schemas.openxmlformats.org/officeDocument/2006/relationships/slideLayout" Target="../slideLayouts/slideLayout265.xml"/><Relationship Id="rId43" Type="http://schemas.openxmlformats.org/officeDocument/2006/relationships/slideLayout" Target="../slideLayouts/slideLayout273.xml"/><Relationship Id="rId48" Type="http://schemas.openxmlformats.org/officeDocument/2006/relationships/slideLayout" Target="../slideLayouts/slideLayout278.xml"/><Relationship Id="rId56" Type="http://schemas.openxmlformats.org/officeDocument/2006/relationships/slideLayout" Target="../slideLayouts/slideLayout286.xml"/><Relationship Id="rId8" Type="http://schemas.openxmlformats.org/officeDocument/2006/relationships/slideLayout" Target="../slideLayouts/slideLayout238.xml"/><Relationship Id="rId51" Type="http://schemas.openxmlformats.org/officeDocument/2006/relationships/slideLayout" Target="../slideLayouts/slideLayout281.xml"/><Relationship Id="rId3" Type="http://schemas.openxmlformats.org/officeDocument/2006/relationships/slideLayout" Target="../slideLayouts/slideLayout233.xml"/><Relationship Id="rId12" Type="http://schemas.openxmlformats.org/officeDocument/2006/relationships/slideLayout" Target="../slideLayouts/slideLayout242.xml"/><Relationship Id="rId17" Type="http://schemas.openxmlformats.org/officeDocument/2006/relationships/slideLayout" Target="../slideLayouts/slideLayout247.xml"/><Relationship Id="rId25" Type="http://schemas.openxmlformats.org/officeDocument/2006/relationships/slideLayout" Target="../slideLayouts/slideLayout255.xml"/><Relationship Id="rId33" Type="http://schemas.openxmlformats.org/officeDocument/2006/relationships/slideLayout" Target="../slideLayouts/slideLayout263.xml"/><Relationship Id="rId38" Type="http://schemas.openxmlformats.org/officeDocument/2006/relationships/slideLayout" Target="../slideLayouts/slideLayout268.xml"/><Relationship Id="rId46" Type="http://schemas.openxmlformats.org/officeDocument/2006/relationships/slideLayout" Target="../slideLayouts/slideLayout276.xml"/><Relationship Id="rId59" Type="http://schemas.openxmlformats.org/officeDocument/2006/relationships/hyperlink" Target="https://www.facebook.com/" TargetMode="External"/></Relationships>
</file>

<file path=ppt/slideMasters/_rels/slideMaster6.xml.rels><?xml version="1.0" encoding="UTF-8" standalone="yes"?>
<Relationships xmlns="http://schemas.openxmlformats.org/package/2006/relationships"><Relationship Id="rId13" Type="http://schemas.openxmlformats.org/officeDocument/2006/relationships/slideLayout" Target="../slideLayouts/slideLayout300.xml"/><Relationship Id="rId18" Type="http://schemas.openxmlformats.org/officeDocument/2006/relationships/slideLayout" Target="../slideLayouts/slideLayout305.xml"/><Relationship Id="rId26" Type="http://schemas.openxmlformats.org/officeDocument/2006/relationships/slideLayout" Target="../slideLayouts/slideLayout313.xml"/><Relationship Id="rId39" Type="http://schemas.openxmlformats.org/officeDocument/2006/relationships/slideLayout" Target="../slideLayouts/slideLayout326.xml"/><Relationship Id="rId21" Type="http://schemas.openxmlformats.org/officeDocument/2006/relationships/slideLayout" Target="../slideLayouts/slideLayout308.xml"/><Relationship Id="rId34" Type="http://schemas.openxmlformats.org/officeDocument/2006/relationships/slideLayout" Target="../slideLayouts/slideLayout321.xml"/><Relationship Id="rId42" Type="http://schemas.openxmlformats.org/officeDocument/2006/relationships/slideLayout" Target="../slideLayouts/slideLayout329.xml"/><Relationship Id="rId47" Type="http://schemas.openxmlformats.org/officeDocument/2006/relationships/slideLayout" Target="../slideLayouts/slideLayout334.xml"/><Relationship Id="rId50" Type="http://schemas.openxmlformats.org/officeDocument/2006/relationships/slideLayout" Target="../slideLayouts/slideLayout337.xml"/><Relationship Id="rId55" Type="http://schemas.openxmlformats.org/officeDocument/2006/relationships/slideLayout" Target="../slideLayouts/slideLayout342.xml"/><Relationship Id="rId7" Type="http://schemas.openxmlformats.org/officeDocument/2006/relationships/slideLayout" Target="../slideLayouts/slideLayout294.xml"/><Relationship Id="rId2" Type="http://schemas.openxmlformats.org/officeDocument/2006/relationships/slideLayout" Target="../slideLayouts/slideLayout289.xml"/><Relationship Id="rId16" Type="http://schemas.openxmlformats.org/officeDocument/2006/relationships/slideLayout" Target="../slideLayouts/slideLayout303.xml"/><Relationship Id="rId20" Type="http://schemas.openxmlformats.org/officeDocument/2006/relationships/slideLayout" Target="../slideLayouts/slideLayout307.xml"/><Relationship Id="rId29" Type="http://schemas.openxmlformats.org/officeDocument/2006/relationships/slideLayout" Target="../slideLayouts/slideLayout316.xml"/><Relationship Id="rId41" Type="http://schemas.openxmlformats.org/officeDocument/2006/relationships/slideLayout" Target="../slideLayouts/slideLayout328.xml"/><Relationship Id="rId54" Type="http://schemas.openxmlformats.org/officeDocument/2006/relationships/slideLayout" Target="../slideLayouts/slideLayout341.xml"/><Relationship Id="rId62" Type="http://schemas.openxmlformats.org/officeDocument/2006/relationships/hyperlink" Target="https://twitter.com/" TargetMode="External"/><Relationship Id="rId1" Type="http://schemas.openxmlformats.org/officeDocument/2006/relationships/slideLayout" Target="../slideLayouts/slideLayout288.xml"/><Relationship Id="rId6" Type="http://schemas.openxmlformats.org/officeDocument/2006/relationships/slideLayout" Target="../slideLayouts/slideLayout293.xml"/><Relationship Id="rId11" Type="http://schemas.openxmlformats.org/officeDocument/2006/relationships/slideLayout" Target="../slideLayouts/slideLayout298.xml"/><Relationship Id="rId24" Type="http://schemas.openxmlformats.org/officeDocument/2006/relationships/slideLayout" Target="../slideLayouts/slideLayout311.xml"/><Relationship Id="rId32" Type="http://schemas.openxmlformats.org/officeDocument/2006/relationships/slideLayout" Target="../slideLayouts/slideLayout319.xml"/><Relationship Id="rId37" Type="http://schemas.openxmlformats.org/officeDocument/2006/relationships/slideLayout" Target="../slideLayouts/slideLayout324.xml"/><Relationship Id="rId40" Type="http://schemas.openxmlformats.org/officeDocument/2006/relationships/slideLayout" Target="../slideLayouts/slideLayout327.xml"/><Relationship Id="rId45" Type="http://schemas.openxmlformats.org/officeDocument/2006/relationships/slideLayout" Target="../slideLayouts/slideLayout332.xml"/><Relationship Id="rId53" Type="http://schemas.openxmlformats.org/officeDocument/2006/relationships/slideLayout" Target="../slideLayouts/slideLayout340.xml"/><Relationship Id="rId58" Type="http://schemas.openxmlformats.org/officeDocument/2006/relationships/slideLayout" Target="../slideLayouts/slideLayout345.xml"/><Relationship Id="rId5" Type="http://schemas.openxmlformats.org/officeDocument/2006/relationships/slideLayout" Target="../slideLayouts/slideLayout292.xml"/><Relationship Id="rId15" Type="http://schemas.openxmlformats.org/officeDocument/2006/relationships/slideLayout" Target="../slideLayouts/slideLayout302.xml"/><Relationship Id="rId23" Type="http://schemas.openxmlformats.org/officeDocument/2006/relationships/slideLayout" Target="../slideLayouts/slideLayout310.xml"/><Relationship Id="rId28" Type="http://schemas.openxmlformats.org/officeDocument/2006/relationships/slideLayout" Target="../slideLayouts/slideLayout315.xml"/><Relationship Id="rId36" Type="http://schemas.openxmlformats.org/officeDocument/2006/relationships/slideLayout" Target="../slideLayouts/slideLayout323.xml"/><Relationship Id="rId49" Type="http://schemas.openxmlformats.org/officeDocument/2006/relationships/slideLayout" Target="../slideLayouts/slideLayout336.xml"/><Relationship Id="rId57" Type="http://schemas.openxmlformats.org/officeDocument/2006/relationships/slideLayout" Target="../slideLayouts/slideLayout344.xml"/><Relationship Id="rId61" Type="http://schemas.openxmlformats.org/officeDocument/2006/relationships/hyperlink" Target="https://www.linkedin.com/" TargetMode="External"/><Relationship Id="rId10" Type="http://schemas.openxmlformats.org/officeDocument/2006/relationships/slideLayout" Target="../slideLayouts/slideLayout297.xml"/><Relationship Id="rId19" Type="http://schemas.openxmlformats.org/officeDocument/2006/relationships/slideLayout" Target="../slideLayouts/slideLayout306.xml"/><Relationship Id="rId31" Type="http://schemas.openxmlformats.org/officeDocument/2006/relationships/slideLayout" Target="../slideLayouts/slideLayout318.xml"/><Relationship Id="rId44" Type="http://schemas.openxmlformats.org/officeDocument/2006/relationships/slideLayout" Target="../slideLayouts/slideLayout331.xml"/><Relationship Id="rId52" Type="http://schemas.openxmlformats.org/officeDocument/2006/relationships/slideLayout" Target="../slideLayouts/slideLayout339.xml"/><Relationship Id="rId60" Type="http://schemas.openxmlformats.org/officeDocument/2006/relationships/hyperlink" Target="https://www.facebook.com/" TargetMode="External"/><Relationship Id="rId4" Type="http://schemas.openxmlformats.org/officeDocument/2006/relationships/slideLayout" Target="../slideLayouts/slideLayout291.xml"/><Relationship Id="rId9" Type="http://schemas.openxmlformats.org/officeDocument/2006/relationships/slideLayout" Target="../slideLayouts/slideLayout296.xml"/><Relationship Id="rId14" Type="http://schemas.openxmlformats.org/officeDocument/2006/relationships/slideLayout" Target="../slideLayouts/slideLayout301.xml"/><Relationship Id="rId22" Type="http://schemas.openxmlformats.org/officeDocument/2006/relationships/slideLayout" Target="../slideLayouts/slideLayout309.xml"/><Relationship Id="rId27" Type="http://schemas.openxmlformats.org/officeDocument/2006/relationships/slideLayout" Target="../slideLayouts/slideLayout314.xml"/><Relationship Id="rId30" Type="http://schemas.openxmlformats.org/officeDocument/2006/relationships/slideLayout" Target="../slideLayouts/slideLayout317.xml"/><Relationship Id="rId35" Type="http://schemas.openxmlformats.org/officeDocument/2006/relationships/slideLayout" Target="../slideLayouts/slideLayout322.xml"/><Relationship Id="rId43" Type="http://schemas.openxmlformats.org/officeDocument/2006/relationships/slideLayout" Target="../slideLayouts/slideLayout330.xml"/><Relationship Id="rId48" Type="http://schemas.openxmlformats.org/officeDocument/2006/relationships/slideLayout" Target="../slideLayouts/slideLayout335.xml"/><Relationship Id="rId56" Type="http://schemas.openxmlformats.org/officeDocument/2006/relationships/slideLayout" Target="../slideLayouts/slideLayout343.xml"/><Relationship Id="rId8" Type="http://schemas.openxmlformats.org/officeDocument/2006/relationships/slideLayout" Target="../slideLayouts/slideLayout295.xml"/><Relationship Id="rId51" Type="http://schemas.openxmlformats.org/officeDocument/2006/relationships/slideLayout" Target="../slideLayouts/slideLayout338.xml"/><Relationship Id="rId3" Type="http://schemas.openxmlformats.org/officeDocument/2006/relationships/slideLayout" Target="../slideLayouts/slideLayout290.xml"/><Relationship Id="rId12" Type="http://schemas.openxmlformats.org/officeDocument/2006/relationships/slideLayout" Target="../slideLayouts/slideLayout299.xml"/><Relationship Id="rId17" Type="http://schemas.openxmlformats.org/officeDocument/2006/relationships/slideLayout" Target="../slideLayouts/slideLayout304.xml"/><Relationship Id="rId25" Type="http://schemas.openxmlformats.org/officeDocument/2006/relationships/slideLayout" Target="../slideLayouts/slideLayout312.xml"/><Relationship Id="rId33" Type="http://schemas.openxmlformats.org/officeDocument/2006/relationships/slideLayout" Target="../slideLayouts/slideLayout320.xml"/><Relationship Id="rId38" Type="http://schemas.openxmlformats.org/officeDocument/2006/relationships/slideLayout" Target="../slideLayouts/slideLayout325.xml"/><Relationship Id="rId46" Type="http://schemas.openxmlformats.org/officeDocument/2006/relationships/slideLayout" Target="../slideLayouts/slideLayout333.xml"/><Relationship Id="rId59" Type="http://schemas.openxmlformats.org/officeDocument/2006/relationships/theme" Target="../theme/theme6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642888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1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5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1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184688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2" r:id="rId1"/>
    <p:sldLayoutId id="2147483683" r:id="rId2"/>
    <p:sldLayoutId id="2147483684" r:id="rId3"/>
    <p:sldLayoutId id="2147483685" r:id="rId4"/>
    <p:sldLayoutId id="2147483686" r:id="rId5"/>
    <p:sldLayoutId id="2147483687" r:id="rId6"/>
    <p:sldLayoutId id="2147483688" r:id="rId7"/>
    <p:sldLayoutId id="2147483689" r:id="rId8"/>
    <p:sldLayoutId id="2147483690" r:id="rId9"/>
    <p:sldLayoutId id="2147483691" r:id="rId10"/>
    <p:sldLayoutId id="2147483692" r:id="rId11"/>
    <p:sldLayoutId id="2147483693" r:id="rId12"/>
    <p:sldLayoutId id="2147483694" r:id="rId13"/>
    <p:sldLayoutId id="2147483695" r:id="rId14"/>
    <p:sldLayoutId id="2147483696" r:id="rId15"/>
    <p:sldLayoutId id="2147483697" r:id="rId16"/>
    <p:sldLayoutId id="2147483698" r:id="rId17"/>
    <p:sldLayoutId id="2147483699" r:id="rId18"/>
    <p:sldLayoutId id="2147483700" r:id="rId19"/>
    <p:sldLayoutId id="2147483701" r:id="rId20"/>
    <p:sldLayoutId id="2147483702" r:id="rId21"/>
    <p:sldLayoutId id="2147483703" r:id="rId22"/>
    <p:sldLayoutId id="2147483704" r:id="rId23"/>
    <p:sldLayoutId id="2147483705" r:id="rId24"/>
    <p:sldLayoutId id="2147483706" r:id="rId25"/>
    <p:sldLayoutId id="2147483707" r:id="rId26"/>
    <p:sldLayoutId id="2147483708" r:id="rId27"/>
    <p:sldLayoutId id="2147483709" r:id="rId28"/>
    <p:sldLayoutId id="2147483710" r:id="rId29"/>
    <p:sldLayoutId id="2147483711" r:id="rId30"/>
    <p:sldLayoutId id="2147483712" r:id="rId31"/>
    <p:sldLayoutId id="2147483713" r:id="rId32"/>
    <p:sldLayoutId id="2147483714" r:id="rId33"/>
    <p:sldLayoutId id="2147483715" r:id="rId34"/>
    <p:sldLayoutId id="2147483716" r:id="rId35"/>
    <p:sldLayoutId id="2147483717" r:id="rId36"/>
    <p:sldLayoutId id="2147483718" r:id="rId37"/>
    <p:sldLayoutId id="2147483719" r:id="rId38"/>
    <p:sldLayoutId id="2147483720" r:id="rId39"/>
    <p:sldLayoutId id="2147483721" r:id="rId40"/>
    <p:sldLayoutId id="2147483722" r:id="rId41"/>
    <p:sldLayoutId id="2147483723" r:id="rId42"/>
    <p:sldLayoutId id="2147483724" r:id="rId43"/>
    <p:sldLayoutId id="2147483725" r:id="rId44"/>
    <p:sldLayoutId id="2147483726" r:id="rId45"/>
    <p:sldLayoutId id="2147483727" r:id="rId46"/>
    <p:sldLayoutId id="2147483728" r:id="rId47"/>
    <p:sldLayoutId id="2147483729" r:id="rId48"/>
    <p:sldLayoutId id="2147483730" r:id="rId49"/>
    <p:sldLayoutId id="2147483731" r:id="rId50"/>
    <p:sldLayoutId id="2147483732" r:id="rId51"/>
    <p:sldLayoutId id="2147483733" r:id="rId52"/>
    <p:sldLayoutId id="2147483734" r:id="rId53"/>
    <p:sldLayoutId id="2147483735" r:id="rId54"/>
    <p:sldLayoutId id="2147483736" r:id="rId55"/>
    <p:sldLayoutId id="2147483737" r:id="rId56"/>
    <p:sldLayoutId id="2147483738" r:id="rId57"/>
  </p:sldLayoutIdLst>
  <p:txStyles>
    <p:titleStyle>
      <a:lvl1pPr algn="ctr" defTabSz="91268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26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1" indent="-172714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64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00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29" indent="-171126" algn="l" defTabSz="91268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885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233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579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8917" indent="-228171" algn="l" defTabSz="91268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4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686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31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37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14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060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399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747" algn="l" defTabSz="91268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9" y="209973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9" y="914402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5" y="4761106"/>
            <a:ext cx="1620957" cy="163646"/>
          </a:xfrm>
          <a:prstGeom prst="rect">
            <a:avLst/>
          </a:prstGeom>
        </p:spPr>
        <p:txBody>
          <a:bodyPr vert="horz" wrap="square" lIns="65208" tIns="32602" rIns="65208" bIns="32602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6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41" y="4719817"/>
            <a:ext cx="104567" cy="246221"/>
          </a:xfrm>
          <a:prstGeom prst="rect">
            <a:avLst/>
          </a:prstGeom>
        </p:spPr>
        <p:txBody>
          <a:bodyPr vert="horz" wrap="none" lIns="65208" tIns="32602" rIns="65208" bIns="32602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6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6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8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801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65208" tIns="32602" rIns="65208" bIns="32602" numCol="1" anchor="t" anchorCtr="0" compatLnSpc="1">
            <a:prstTxWarp prst="textNoShape">
              <a:avLst/>
            </a:prstTxWarp>
          </a:bodyPr>
          <a:lstStyle/>
          <a:p>
            <a:pPr defTabSz="651978"/>
            <a:endParaRPr lang="en-US" sz="17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7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6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5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7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651978"/>
            <a:endParaRPr lang="en-US" sz="6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5000275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95" r:id="rId1"/>
    <p:sldLayoutId id="2147483796" r:id="rId2"/>
    <p:sldLayoutId id="2147483797" r:id="rId3"/>
    <p:sldLayoutId id="2147483798" r:id="rId4"/>
    <p:sldLayoutId id="2147483799" r:id="rId5"/>
    <p:sldLayoutId id="2147483800" r:id="rId6"/>
    <p:sldLayoutId id="2147483801" r:id="rId7"/>
    <p:sldLayoutId id="2147483802" r:id="rId8"/>
    <p:sldLayoutId id="2147483803" r:id="rId9"/>
    <p:sldLayoutId id="2147483804" r:id="rId10"/>
    <p:sldLayoutId id="2147483805" r:id="rId11"/>
    <p:sldLayoutId id="2147483806" r:id="rId12"/>
    <p:sldLayoutId id="2147483807" r:id="rId13"/>
    <p:sldLayoutId id="2147483808" r:id="rId14"/>
    <p:sldLayoutId id="2147483809" r:id="rId15"/>
    <p:sldLayoutId id="2147483810" r:id="rId16"/>
    <p:sldLayoutId id="2147483811" r:id="rId17"/>
    <p:sldLayoutId id="2147483812" r:id="rId18"/>
    <p:sldLayoutId id="2147483813" r:id="rId19"/>
    <p:sldLayoutId id="2147483814" r:id="rId20"/>
    <p:sldLayoutId id="2147483815" r:id="rId21"/>
    <p:sldLayoutId id="2147483816" r:id="rId22"/>
    <p:sldLayoutId id="2147483817" r:id="rId23"/>
    <p:sldLayoutId id="2147483818" r:id="rId24"/>
    <p:sldLayoutId id="2147483819" r:id="rId25"/>
    <p:sldLayoutId id="2147483820" r:id="rId26"/>
    <p:sldLayoutId id="2147483821" r:id="rId27"/>
    <p:sldLayoutId id="2147483822" r:id="rId28"/>
    <p:sldLayoutId id="2147483823" r:id="rId29"/>
    <p:sldLayoutId id="2147483824" r:id="rId30"/>
    <p:sldLayoutId id="2147483825" r:id="rId31"/>
    <p:sldLayoutId id="2147483826" r:id="rId32"/>
    <p:sldLayoutId id="2147483827" r:id="rId33"/>
    <p:sldLayoutId id="2147483828" r:id="rId34"/>
    <p:sldLayoutId id="2147483829" r:id="rId35"/>
    <p:sldLayoutId id="2147483830" r:id="rId36"/>
    <p:sldLayoutId id="2147483831" r:id="rId37"/>
    <p:sldLayoutId id="2147483832" r:id="rId38"/>
    <p:sldLayoutId id="2147483833" r:id="rId39"/>
    <p:sldLayoutId id="2147483834" r:id="rId40"/>
    <p:sldLayoutId id="2147483835" r:id="rId41"/>
    <p:sldLayoutId id="2147483836" r:id="rId42"/>
    <p:sldLayoutId id="2147483837" r:id="rId43"/>
    <p:sldLayoutId id="2147483838" r:id="rId44"/>
    <p:sldLayoutId id="2147483839" r:id="rId45"/>
    <p:sldLayoutId id="2147483840" r:id="rId46"/>
    <p:sldLayoutId id="2147483841" r:id="rId47"/>
    <p:sldLayoutId id="2147483842" r:id="rId48"/>
    <p:sldLayoutId id="2147483843" r:id="rId49"/>
    <p:sldLayoutId id="2147483844" r:id="rId50"/>
    <p:sldLayoutId id="2147483845" r:id="rId51"/>
    <p:sldLayoutId id="2147483846" r:id="rId52"/>
    <p:sldLayoutId id="2147483847" r:id="rId53"/>
    <p:sldLayoutId id="2147483848" r:id="rId54"/>
    <p:sldLayoutId id="2147483849" r:id="rId55"/>
    <p:sldLayoutId id="2147483850" r:id="rId56"/>
    <p:sldLayoutId id="2147483851" r:id="rId57"/>
  </p:sldLayoutIdLst>
  <p:txStyles>
    <p:titleStyle>
      <a:lvl1pPr algn="ctr" defTabSz="652024" rtl="0" eaLnBrk="1" latinLnBrk="0" hangingPunct="1">
        <a:lnSpc>
          <a:spcPct val="86000"/>
        </a:lnSpc>
        <a:spcBef>
          <a:spcPct val="0"/>
        </a:spcBef>
        <a:buNone/>
        <a:defRPr sz="1400" kern="800" spc="-29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2252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100" kern="800" spc="-6">
          <a:solidFill>
            <a:schemeClr val="tx1"/>
          </a:solidFill>
          <a:latin typeface="+mn-lt"/>
          <a:ea typeface="+mn-ea"/>
          <a:cs typeface="+mn-cs"/>
        </a:defRPr>
      </a:lvl1pPr>
      <a:lvl2pPr marL="245640" indent="-123385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2pPr>
      <a:lvl3pPr marL="367894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800" kern="800">
          <a:solidFill>
            <a:schemeClr val="tx1"/>
          </a:solidFill>
          <a:latin typeface="+mn-lt"/>
          <a:ea typeface="+mn-ea"/>
          <a:cs typeface="+mn-cs"/>
        </a:defRPr>
      </a:lvl3pPr>
      <a:lvl4pPr marL="49015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800" kern="800">
          <a:solidFill>
            <a:schemeClr val="tx1"/>
          </a:solidFill>
          <a:latin typeface="+mn-lt"/>
          <a:ea typeface="+mn-ea"/>
          <a:cs typeface="+mn-cs"/>
        </a:defRPr>
      </a:lvl4pPr>
      <a:lvl5pPr marL="612410" indent="-122252" algn="l" defTabSz="652024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800" kern="800">
          <a:solidFill>
            <a:schemeClr val="tx1"/>
          </a:solidFill>
          <a:latin typeface="+mn-lt"/>
          <a:ea typeface="+mn-ea"/>
          <a:cs typeface="+mn-cs"/>
        </a:defRPr>
      </a:lvl5pPr>
      <a:lvl6pPr marL="1793062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119076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2445085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771099" indent="-163003" algn="l" defTabSz="652024" rtl="0" eaLnBrk="1" latinLnBrk="0" hangingPunct="1">
        <a:spcBef>
          <a:spcPct val="200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1pPr>
      <a:lvl2pPr marL="326011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2pPr>
      <a:lvl3pPr marL="65202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3pPr>
      <a:lvl4pPr marL="978033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4pPr>
      <a:lvl5pPr marL="1304049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5pPr>
      <a:lvl6pPr marL="1630056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6pPr>
      <a:lvl7pPr marL="1956068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7pPr>
      <a:lvl8pPr marL="2282080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8pPr>
      <a:lvl9pPr marL="2608094" algn="l" defTabSz="652024" rtl="0" eaLnBrk="1" latinLnBrk="0" hangingPunct="1">
        <a:defRPr sz="13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48389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77" r:id="rId1"/>
    <p:sldLayoutId id="2147483878" r:id="rId2"/>
    <p:sldLayoutId id="2147483879" r:id="rId3"/>
    <p:sldLayoutId id="2147483880" r:id="rId4"/>
    <p:sldLayoutId id="2147483881" r:id="rId5"/>
    <p:sldLayoutId id="2147483882" r:id="rId6"/>
    <p:sldLayoutId id="2147483883" r:id="rId7"/>
    <p:sldLayoutId id="2147483884" r:id="rId8"/>
    <p:sldLayoutId id="2147483885" r:id="rId9"/>
    <p:sldLayoutId id="2147483886" r:id="rId10"/>
    <p:sldLayoutId id="2147483887" r:id="rId11"/>
    <p:sldLayoutId id="2147483888" r:id="rId12"/>
    <p:sldLayoutId id="2147483889" r:id="rId13"/>
    <p:sldLayoutId id="2147483890" r:id="rId14"/>
    <p:sldLayoutId id="2147483891" r:id="rId15"/>
    <p:sldLayoutId id="2147483892" r:id="rId16"/>
    <p:sldLayoutId id="2147483893" r:id="rId17"/>
    <p:sldLayoutId id="2147483894" r:id="rId18"/>
    <p:sldLayoutId id="2147483895" r:id="rId19"/>
    <p:sldLayoutId id="2147483896" r:id="rId20"/>
    <p:sldLayoutId id="2147483897" r:id="rId21"/>
    <p:sldLayoutId id="2147483898" r:id="rId22"/>
    <p:sldLayoutId id="2147483899" r:id="rId23"/>
    <p:sldLayoutId id="2147483900" r:id="rId24"/>
    <p:sldLayoutId id="2147483901" r:id="rId25"/>
    <p:sldLayoutId id="2147483902" r:id="rId26"/>
    <p:sldLayoutId id="2147483903" r:id="rId27"/>
    <p:sldLayoutId id="2147483904" r:id="rId28"/>
    <p:sldLayoutId id="2147483905" r:id="rId29"/>
    <p:sldLayoutId id="2147483906" r:id="rId30"/>
    <p:sldLayoutId id="2147483907" r:id="rId31"/>
    <p:sldLayoutId id="2147483908" r:id="rId32"/>
    <p:sldLayoutId id="2147483909" r:id="rId33"/>
    <p:sldLayoutId id="2147483910" r:id="rId34"/>
    <p:sldLayoutId id="2147483911" r:id="rId35"/>
    <p:sldLayoutId id="2147483912" r:id="rId36"/>
    <p:sldLayoutId id="2147483913" r:id="rId37"/>
    <p:sldLayoutId id="2147483914" r:id="rId38"/>
    <p:sldLayoutId id="2147483915" r:id="rId39"/>
    <p:sldLayoutId id="2147483916" r:id="rId40"/>
    <p:sldLayoutId id="2147483917" r:id="rId41"/>
    <p:sldLayoutId id="2147483918" r:id="rId42"/>
    <p:sldLayoutId id="2147483919" r:id="rId43"/>
    <p:sldLayoutId id="2147483920" r:id="rId44"/>
    <p:sldLayoutId id="2147483921" r:id="rId45"/>
    <p:sldLayoutId id="2147483922" r:id="rId46"/>
    <p:sldLayoutId id="2147483923" r:id="rId47"/>
    <p:sldLayoutId id="2147483924" r:id="rId48"/>
    <p:sldLayoutId id="2147483925" r:id="rId49"/>
    <p:sldLayoutId id="2147483926" r:id="rId50"/>
    <p:sldLayoutId id="2147483927" r:id="rId51"/>
    <p:sldLayoutId id="2147483928" r:id="rId52"/>
    <p:sldLayoutId id="2147483929" r:id="rId53"/>
    <p:sldLayoutId id="2147483930" r:id="rId54"/>
    <p:sldLayoutId id="2147483931" r:id="rId55"/>
    <p:sldLayoutId id="2147483932" r:id="rId56"/>
    <p:sldLayoutId id="2147483933" r:id="rId57"/>
    <p:sldLayoutId id="2147483934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7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7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273" tIns="45637" rIns="91273" bIns="45637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9" y="4719817"/>
            <a:ext cx="104567" cy="246221"/>
          </a:xfrm>
          <a:prstGeom prst="rect">
            <a:avLst/>
          </a:prstGeom>
        </p:spPr>
        <p:txBody>
          <a:bodyPr vert="horz" wrap="none" lIns="91273" tIns="45637" rIns="91273" bIns="45637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83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273" tIns="45637" rIns="91273" bIns="45637" numCol="1" anchor="t" anchorCtr="0" compatLnSpc="1">
            <a:prstTxWarp prst="textNoShape">
              <a:avLst/>
            </a:prstTxWarp>
          </a:bodyPr>
          <a:lstStyle/>
          <a:p>
            <a:pPr defTabSz="912649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283" tIns="45637" rIns="91283" bIns="45637" rtlCol="0" anchor="ctr"/>
          <a:lstStyle/>
          <a:p>
            <a:pPr algn="ctr" defTabSz="912649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55664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36" r:id="rId1"/>
    <p:sldLayoutId id="2147483937" r:id="rId2"/>
    <p:sldLayoutId id="2147483938" r:id="rId3"/>
    <p:sldLayoutId id="2147483939" r:id="rId4"/>
    <p:sldLayoutId id="2147483940" r:id="rId5"/>
    <p:sldLayoutId id="2147483941" r:id="rId6"/>
    <p:sldLayoutId id="2147483942" r:id="rId7"/>
    <p:sldLayoutId id="2147483943" r:id="rId8"/>
    <p:sldLayoutId id="2147483944" r:id="rId9"/>
    <p:sldLayoutId id="2147483945" r:id="rId10"/>
    <p:sldLayoutId id="2147483946" r:id="rId11"/>
    <p:sldLayoutId id="2147483947" r:id="rId12"/>
    <p:sldLayoutId id="2147483948" r:id="rId13"/>
    <p:sldLayoutId id="2147483949" r:id="rId14"/>
    <p:sldLayoutId id="2147483950" r:id="rId15"/>
    <p:sldLayoutId id="2147483951" r:id="rId16"/>
    <p:sldLayoutId id="2147483952" r:id="rId17"/>
    <p:sldLayoutId id="2147483953" r:id="rId18"/>
    <p:sldLayoutId id="2147483954" r:id="rId19"/>
    <p:sldLayoutId id="2147483955" r:id="rId20"/>
    <p:sldLayoutId id="2147483956" r:id="rId21"/>
    <p:sldLayoutId id="2147483957" r:id="rId22"/>
    <p:sldLayoutId id="2147483958" r:id="rId23"/>
    <p:sldLayoutId id="2147483959" r:id="rId24"/>
    <p:sldLayoutId id="2147483960" r:id="rId25"/>
    <p:sldLayoutId id="2147483961" r:id="rId26"/>
    <p:sldLayoutId id="2147483962" r:id="rId27"/>
    <p:sldLayoutId id="2147483963" r:id="rId28"/>
    <p:sldLayoutId id="2147483964" r:id="rId29"/>
    <p:sldLayoutId id="2147483965" r:id="rId30"/>
    <p:sldLayoutId id="2147483966" r:id="rId31"/>
    <p:sldLayoutId id="2147483967" r:id="rId32"/>
    <p:sldLayoutId id="2147483968" r:id="rId33"/>
    <p:sldLayoutId id="2147483969" r:id="rId34"/>
    <p:sldLayoutId id="2147483970" r:id="rId35"/>
    <p:sldLayoutId id="2147483971" r:id="rId36"/>
    <p:sldLayoutId id="2147483972" r:id="rId37"/>
    <p:sldLayoutId id="2147483973" r:id="rId38"/>
    <p:sldLayoutId id="2147483974" r:id="rId39"/>
    <p:sldLayoutId id="2147483975" r:id="rId40"/>
    <p:sldLayoutId id="2147483976" r:id="rId41"/>
    <p:sldLayoutId id="2147483977" r:id="rId42"/>
    <p:sldLayoutId id="2147483978" r:id="rId43"/>
    <p:sldLayoutId id="2147483979" r:id="rId44"/>
    <p:sldLayoutId id="2147483980" r:id="rId45"/>
    <p:sldLayoutId id="2147483981" r:id="rId46"/>
    <p:sldLayoutId id="2147483982" r:id="rId47"/>
    <p:sldLayoutId id="2147483983" r:id="rId48"/>
    <p:sldLayoutId id="2147483984" r:id="rId49"/>
    <p:sldLayoutId id="2147483985" r:id="rId50"/>
    <p:sldLayoutId id="2147483986" r:id="rId51"/>
    <p:sldLayoutId id="2147483987" r:id="rId52"/>
    <p:sldLayoutId id="2147483988" r:id="rId53"/>
    <p:sldLayoutId id="2147483989" r:id="rId54"/>
    <p:sldLayoutId id="2147483990" r:id="rId55"/>
    <p:sldLayoutId id="2147483991" r:id="rId56"/>
    <p:sldLayoutId id="2147483992" r:id="rId57"/>
    <p:sldLayoutId id="2147483993" r:id="rId58"/>
  </p:sldLayoutIdLst>
  <p:transition>
    <p:wedge/>
  </p:transition>
  <p:txStyles>
    <p:titleStyle>
      <a:lvl1pPr algn="ctr" defTabSz="912716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33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849" indent="-172718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4980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122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256" indent="-171133" algn="l" defTabSz="912716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0996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6325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2683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79040" indent="-228178" algn="l" defTabSz="912716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352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2716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073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543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1788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814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4499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0861" algn="l" defTabSz="912716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5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59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0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1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3287020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75" r:id="rId1"/>
    <p:sldLayoutId id="2147484076" r:id="rId2"/>
    <p:sldLayoutId id="2147484077" r:id="rId3"/>
    <p:sldLayoutId id="2147484078" r:id="rId4"/>
    <p:sldLayoutId id="2147484079" r:id="rId5"/>
    <p:sldLayoutId id="2147484080" r:id="rId6"/>
    <p:sldLayoutId id="2147484081" r:id="rId7"/>
    <p:sldLayoutId id="2147484082" r:id="rId8"/>
    <p:sldLayoutId id="2147484083" r:id="rId9"/>
    <p:sldLayoutId id="2147484084" r:id="rId10"/>
    <p:sldLayoutId id="2147484085" r:id="rId11"/>
    <p:sldLayoutId id="2147484086" r:id="rId12"/>
    <p:sldLayoutId id="2147484087" r:id="rId13"/>
    <p:sldLayoutId id="2147484088" r:id="rId14"/>
    <p:sldLayoutId id="2147484089" r:id="rId15"/>
    <p:sldLayoutId id="2147484090" r:id="rId16"/>
    <p:sldLayoutId id="2147484091" r:id="rId17"/>
    <p:sldLayoutId id="2147484092" r:id="rId18"/>
    <p:sldLayoutId id="2147484093" r:id="rId19"/>
    <p:sldLayoutId id="2147484094" r:id="rId20"/>
    <p:sldLayoutId id="2147484095" r:id="rId21"/>
    <p:sldLayoutId id="2147484096" r:id="rId22"/>
    <p:sldLayoutId id="2147484097" r:id="rId23"/>
    <p:sldLayoutId id="2147484098" r:id="rId24"/>
    <p:sldLayoutId id="2147484099" r:id="rId25"/>
    <p:sldLayoutId id="2147484100" r:id="rId26"/>
    <p:sldLayoutId id="2147484101" r:id="rId27"/>
    <p:sldLayoutId id="2147484102" r:id="rId28"/>
    <p:sldLayoutId id="2147484103" r:id="rId29"/>
    <p:sldLayoutId id="2147484104" r:id="rId30"/>
    <p:sldLayoutId id="2147484105" r:id="rId31"/>
    <p:sldLayoutId id="2147484106" r:id="rId32"/>
    <p:sldLayoutId id="2147484107" r:id="rId33"/>
    <p:sldLayoutId id="2147484108" r:id="rId34"/>
    <p:sldLayoutId id="2147484109" r:id="rId35"/>
    <p:sldLayoutId id="2147484110" r:id="rId36"/>
    <p:sldLayoutId id="2147484111" r:id="rId37"/>
    <p:sldLayoutId id="2147484112" r:id="rId38"/>
    <p:sldLayoutId id="2147484113" r:id="rId39"/>
    <p:sldLayoutId id="2147484114" r:id="rId40"/>
    <p:sldLayoutId id="2147484115" r:id="rId41"/>
    <p:sldLayoutId id="2147484116" r:id="rId42"/>
    <p:sldLayoutId id="2147484117" r:id="rId43"/>
    <p:sldLayoutId id="2147484118" r:id="rId44"/>
    <p:sldLayoutId id="2147484119" r:id="rId45"/>
    <p:sldLayoutId id="2147484120" r:id="rId46"/>
    <p:sldLayoutId id="2147484121" r:id="rId47"/>
    <p:sldLayoutId id="2147484122" r:id="rId48"/>
    <p:sldLayoutId id="2147484123" r:id="rId49"/>
    <p:sldLayoutId id="2147484124" r:id="rId50"/>
    <p:sldLayoutId id="2147484125" r:id="rId51"/>
    <p:sldLayoutId id="2147484126" r:id="rId52"/>
    <p:sldLayoutId id="2147484127" r:id="rId53"/>
    <p:sldLayoutId id="2147484128" r:id="rId54"/>
    <p:sldLayoutId id="2147484129" r:id="rId55"/>
    <p:sldLayoutId id="2147484130" r:id="rId56"/>
    <p:sldLayoutId id="2147484131" r:id="rId57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6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5814" y="209971"/>
            <a:ext cx="7772401" cy="613171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5814" y="914400"/>
            <a:ext cx="7772401" cy="3470673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Slide Number Placeholder 5"/>
          <p:cNvSpPr txBox="1">
            <a:spLocks/>
          </p:cNvSpPr>
          <p:nvPr userDrawn="1"/>
        </p:nvSpPr>
        <p:spPr>
          <a:xfrm>
            <a:off x="6325453" y="4642889"/>
            <a:ext cx="1620957" cy="400080"/>
          </a:xfrm>
          <a:prstGeom prst="rect">
            <a:avLst/>
          </a:prstGeom>
        </p:spPr>
        <p:txBody>
          <a:bodyPr vert="horz" wrap="square" lIns="91308" tIns="45655" rIns="91308" bIns="45655" rtlCol="0" anchor="ctr">
            <a:sp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1000" dirty="0">
                <a:solidFill>
                  <a:srgbClr val="57565A">
                    <a:tint val="75000"/>
                  </a:srgbClr>
                </a:solidFill>
              </a:rPr>
              <a:t>i9 presentation to Joe Smith</a:t>
            </a:r>
          </a:p>
        </p:txBody>
      </p:sp>
      <p:sp>
        <p:nvSpPr>
          <p:cNvPr id="7" name="Slide Number Placeholder 5"/>
          <p:cNvSpPr txBox="1">
            <a:spLocks/>
          </p:cNvSpPr>
          <p:nvPr userDrawn="1"/>
        </p:nvSpPr>
        <p:spPr>
          <a:xfrm>
            <a:off x="611236" y="4719817"/>
            <a:ext cx="104567" cy="246221"/>
          </a:xfrm>
          <a:prstGeom prst="rect">
            <a:avLst/>
          </a:prstGeom>
        </p:spPr>
        <p:txBody>
          <a:bodyPr vert="horz" wrap="none" lIns="91308" tIns="45655" rIns="91308" bIns="45655" rtlCol="0" anchor="ctr">
            <a:noAutofit/>
          </a:bodyPr>
          <a:lstStyle>
            <a:defPPr>
              <a:defRPr lang="en-US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1A290D8D-6BA0-418D-AFED-C65293F70DA0}" type="slidenum">
              <a:rPr lang="en-US" sz="1000" smtClean="0">
                <a:solidFill>
                  <a:srgbClr val="57565A">
                    <a:tint val="75000"/>
                  </a:srgbClr>
                </a:solidFill>
              </a:rPr>
              <a:pPr algn="ctr"/>
              <a:t>‹#›</a:t>
            </a:fld>
            <a:endParaRPr lang="en-US" sz="1000" dirty="0">
              <a:solidFill>
                <a:srgbClr val="57565A">
                  <a:tint val="75000"/>
                </a:srgbClr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538557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6" name="Oval 15"/>
          <p:cNvSpPr/>
          <p:nvPr/>
        </p:nvSpPr>
        <p:spPr>
          <a:xfrm>
            <a:off x="21139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7" name="Rectangle 9"/>
          <p:cNvSpPr/>
          <p:nvPr/>
        </p:nvSpPr>
        <p:spPr>
          <a:xfrm rot="2700000">
            <a:off x="320040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 rot="10800000">
            <a:off x="865716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5" name="Rectangle 9"/>
          <p:cNvSpPr/>
          <p:nvPr/>
        </p:nvSpPr>
        <p:spPr>
          <a:xfrm rot="13500000">
            <a:off x="939384" y="4809143"/>
            <a:ext cx="67588" cy="67588"/>
          </a:xfrm>
          <a:custGeom>
            <a:avLst/>
            <a:gdLst>
              <a:gd name="connsiteX0" fmla="*/ 0 w 531091"/>
              <a:gd name="connsiteY0" fmla="*/ 0 h 531091"/>
              <a:gd name="connsiteX1" fmla="*/ 531091 w 531091"/>
              <a:gd name="connsiteY1" fmla="*/ 0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0 w 531091"/>
              <a:gd name="connsiteY0" fmla="*/ 0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0" fmla="*/ 0 w 531091"/>
              <a:gd name="connsiteY0" fmla="*/ 0 h 531091"/>
              <a:gd name="connsiteX1" fmla="*/ 230909 w 531091"/>
              <a:gd name="connsiteY1" fmla="*/ 224312 h 531091"/>
              <a:gd name="connsiteX2" fmla="*/ 531091 w 531091"/>
              <a:gd name="connsiteY2" fmla="*/ 531091 h 531091"/>
              <a:gd name="connsiteX3" fmla="*/ 0 w 531091"/>
              <a:gd name="connsiteY3" fmla="*/ 531091 h 531091"/>
              <a:gd name="connsiteX4" fmla="*/ 0 w 531091"/>
              <a:gd name="connsiteY4" fmla="*/ 0 h 531091"/>
              <a:gd name="connsiteX0" fmla="*/ 230909 w 531091"/>
              <a:gd name="connsiteY0" fmla="*/ 224312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343065 w 531091"/>
              <a:gd name="connsiteY0" fmla="*/ 89066 h 531091"/>
              <a:gd name="connsiteX1" fmla="*/ 531091 w 531091"/>
              <a:gd name="connsiteY1" fmla="*/ 531091 h 531091"/>
              <a:gd name="connsiteX2" fmla="*/ 0 w 531091"/>
              <a:gd name="connsiteY2" fmla="*/ 531091 h 531091"/>
              <a:gd name="connsiteX3" fmla="*/ 0 w 531091"/>
              <a:gd name="connsiteY3" fmla="*/ 0 h 531091"/>
              <a:gd name="connsiteX4" fmla="*/ 322349 w 531091"/>
              <a:gd name="connsiteY4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  <a:gd name="connsiteX3" fmla="*/ 322349 w 531091"/>
              <a:gd name="connsiteY3" fmla="*/ 315752 h 531091"/>
              <a:gd name="connsiteX0" fmla="*/ 531091 w 531091"/>
              <a:gd name="connsiteY0" fmla="*/ 531091 h 531091"/>
              <a:gd name="connsiteX1" fmla="*/ 0 w 531091"/>
              <a:gd name="connsiteY1" fmla="*/ 531091 h 531091"/>
              <a:gd name="connsiteX2" fmla="*/ 0 w 531091"/>
              <a:gd name="connsiteY2" fmla="*/ 0 h 53109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531091" h="531091">
                <a:moveTo>
                  <a:pt x="531091" y="531091"/>
                </a:moveTo>
                <a:lnTo>
                  <a:pt x="0" y="531091"/>
                </a:lnTo>
                <a:lnTo>
                  <a:pt x="0" y="0"/>
                </a:lnTo>
              </a:path>
            </a:pathLst>
          </a:cu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1000">
              <a:solidFill>
                <a:prstClr val="white"/>
              </a:solidFill>
            </a:endParaRPr>
          </a:p>
        </p:txBody>
      </p:sp>
      <p:sp>
        <p:nvSpPr>
          <p:cNvPr id="19" name="Freeform 6"/>
          <p:cNvSpPr>
            <a:spLocks/>
          </p:cNvSpPr>
          <p:nvPr/>
        </p:nvSpPr>
        <p:spPr bwMode="auto">
          <a:xfrm>
            <a:off x="8125179" y="4792775"/>
            <a:ext cx="48101" cy="103353"/>
          </a:xfrm>
          <a:custGeom>
            <a:avLst/>
            <a:gdLst>
              <a:gd name="T0" fmla="*/ 573 w 704"/>
              <a:gd name="T1" fmla="*/ 255 h 1506"/>
              <a:gd name="T2" fmla="*/ 573 w 704"/>
              <a:gd name="T3" fmla="*/ 255 h 1506"/>
              <a:gd name="T4" fmla="*/ 704 w 704"/>
              <a:gd name="T5" fmla="*/ 255 h 1506"/>
              <a:gd name="T6" fmla="*/ 704 w 704"/>
              <a:gd name="T7" fmla="*/ 0 h 1506"/>
              <a:gd name="T8" fmla="*/ 492 w 704"/>
              <a:gd name="T9" fmla="*/ 0 h 1506"/>
              <a:gd name="T10" fmla="*/ 155 w 704"/>
              <a:gd name="T11" fmla="*/ 336 h 1506"/>
              <a:gd name="T12" fmla="*/ 155 w 704"/>
              <a:gd name="T13" fmla="*/ 493 h 1506"/>
              <a:gd name="T14" fmla="*/ 0 w 704"/>
              <a:gd name="T15" fmla="*/ 493 h 1506"/>
              <a:gd name="T16" fmla="*/ 0 w 704"/>
              <a:gd name="T17" fmla="*/ 749 h 1506"/>
              <a:gd name="T18" fmla="*/ 155 w 704"/>
              <a:gd name="T19" fmla="*/ 749 h 1506"/>
              <a:gd name="T20" fmla="*/ 155 w 704"/>
              <a:gd name="T21" fmla="*/ 1506 h 1506"/>
              <a:gd name="T22" fmla="*/ 467 w 704"/>
              <a:gd name="T23" fmla="*/ 1506 h 1506"/>
              <a:gd name="T24" fmla="*/ 467 w 704"/>
              <a:gd name="T25" fmla="*/ 749 h 1506"/>
              <a:gd name="T26" fmla="*/ 679 w 704"/>
              <a:gd name="T27" fmla="*/ 749 h 1506"/>
              <a:gd name="T28" fmla="*/ 704 w 704"/>
              <a:gd name="T29" fmla="*/ 493 h 1506"/>
              <a:gd name="T30" fmla="*/ 467 w 704"/>
              <a:gd name="T31" fmla="*/ 493 h 1506"/>
              <a:gd name="T32" fmla="*/ 467 w 704"/>
              <a:gd name="T33" fmla="*/ 362 h 1506"/>
              <a:gd name="T34" fmla="*/ 573 w 704"/>
              <a:gd name="T35" fmla="*/ 255 h 1506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</a:cxnLst>
            <a:rect l="0" t="0" r="r" b="b"/>
            <a:pathLst>
              <a:path w="704" h="1506">
                <a:moveTo>
                  <a:pt x="573" y="255"/>
                </a:moveTo>
                <a:lnTo>
                  <a:pt x="573" y="255"/>
                </a:lnTo>
                <a:lnTo>
                  <a:pt x="704" y="255"/>
                </a:lnTo>
                <a:lnTo>
                  <a:pt x="704" y="0"/>
                </a:lnTo>
                <a:lnTo>
                  <a:pt x="492" y="0"/>
                </a:lnTo>
                <a:cubicBezTo>
                  <a:pt x="243" y="0"/>
                  <a:pt x="155" y="124"/>
                  <a:pt x="155" y="336"/>
                </a:cubicBezTo>
                <a:lnTo>
                  <a:pt x="155" y="493"/>
                </a:lnTo>
                <a:lnTo>
                  <a:pt x="0" y="493"/>
                </a:lnTo>
                <a:lnTo>
                  <a:pt x="0" y="749"/>
                </a:lnTo>
                <a:lnTo>
                  <a:pt x="155" y="749"/>
                </a:lnTo>
                <a:lnTo>
                  <a:pt x="155" y="1506"/>
                </a:lnTo>
                <a:lnTo>
                  <a:pt x="467" y="1506"/>
                </a:lnTo>
                <a:lnTo>
                  <a:pt x="467" y="749"/>
                </a:lnTo>
                <a:lnTo>
                  <a:pt x="679" y="749"/>
                </a:lnTo>
                <a:lnTo>
                  <a:pt x="704" y="493"/>
                </a:lnTo>
                <a:lnTo>
                  <a:pt x="467" y="493"/>
                </a:lnTo>
                <a:lnTo>
                  <a:pt x="467" y="362"/>
                </a:lnTo>
                <a:cubicBezTo>
                  <a:pt x="467" y="293"/>
                  <a:pt x="473" y="255"/>
                  <a:pt x="573" y="255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0" name="Freeform 7"/>
          <p:cNvSpPr>
            <a:spLocks noEditPoints="1"/>
          </p:cNvSpPr>
          <p:nvPr/>
        </p:nvSpPr>
        <p:spPr bwMode="auto">
          <a:xfrm>
            <a:off x="8423044" y="4790578"/>
            <a:ext cx="106665" cy="102375"/>
          </a:xfrm>
          <a:custGeom>
            <a:avLst/>
            <a:gdLst>
              <a:gd name="T0" fmla="*/ 1176 w 1562"/>
              <a:gd name="T1" fmla="*/ 466 h 1491"/>
              <a:gd name="T2" fmla="*/ 1176 w 1562"/>
              <a:gd name="T3" fmla="*/ 466 h 1491"/>
              <a:gd name="T4" fmla="*/ 871 w 1562"/>
              <a:gd name="T5" fmla="*/ 636 h 1491"/>
              <a:gd name="T6" fmla="*/ 871 w 1562"/>
              <a:gd name="T7" fmla="*/ 488 h 1491"/>
              <a:gd name="T8" fmla="*/ 538 w 1562"/>
              <a:gd name="T9" fmla="*/ 488 h 1491"/>
              <a:gd name="T10" fmla="*/ 538 w 1562"/>
              <a:gd name="T11" fmla="*/ 1491 h 1491"/>
              <a:gd name="T12" fmla="*/ 871 w 1562"/>
              <a:gd name="T13" fmla="*/ 1491 h 1491"/>
              <a:gd name="T14" fmla="*/ 871 w 1562"/>
              <a:gd name="T15" fmla="*/ 931 h 1491"/>
              <a:gd name="T16" fmla="*/ 886 w 1562"/>
              <a:gd name="T17" fmla="*/ 850 h 1491"/>
              <a:gd name="T18" fmla="*/ 1057 w 1562"/>
              <a:gd name="T19" fmla="*/ 724 h 1491"/>
              <a:gd name="T20" fmla="*/ 1228 w 1562"/>
              <a:gd name="T21" fmla="*/ 953 h 1491"/>
              <a:gd name="T22" fmla="*/ 1228 w 1562"/>
              <a:gd name="T23" fmla="*/ 1491 h 1491"/>
              <a:gd name="T24" fmla="*/ 1562 w 1562"/>
              <a:gd name="T25" fmla="*/ 1491 h 1491"/>
              <a:gd name="T26" fmla="*/ 1562 w 1562"/>
              <a:gd name="T27" fmla="*/ 916 h 1491"/>
              <a:gd name="T28" fmla="*/ 1176 w 1562"/>
              <a:gd name="T29" fmla="*/ 466 h 1491"/>
              <a:gd name="T30" fmla="*/ 22 w 1562"/>
              <a:gd name="T31" fmla="*/ 1491 h 1491"/>
              <a:gd name="T32" fmla="*/ 22 w 1562"/>
              <a:gd name="T33" fmla="*/ 1491 h 1491"/>
              <a:gd name="T34" fmla="*/ 357 w 1562"/>
              <a:gd name="T35" fmla="*/ 1491 h 1491"/>
              <a:gd name="T36" fmla="*/ 357 w 1562"/>
              <a:gd name="T37" fmla="*/ 487 h 1491"/>
              <a:gd name="T38" fmla="*/ 22 w 1562"/>
              <a:gd name="T39" fmla="*/ 487 h 1491"/>
              <a:gd name="T40" fmla="*/ 22 w 1562"/>
              <a:gd name="T41" fmla="*/ 1491 h 1491"/>
              <a:gd name="T42" fmla="*/ 193 w 1562"/>
              <a:gd name="T43" fmla="*/ 0 h 1491"/>
              <a:gd name="T44" fmla="*/ 193 w 1562"/>
              <a:gd name="T45" fmla="*/ 0 h 1491"/>
              <a:gd name="T46" fmla="*/ 0 w 1562"/>
              <a:gd name="T47" fmla="*/ 178 h 1491"/>
              <a:gd name="T48" fmla="*/ 186 w 1562"/>
              <a:gd name="T49" fmla="*/ 347 h 1491"/>
              <a:gd name="T50" fmla="*/ 379 w 1562"/>
              <a:gd name="T51" fmla="*/ 178 h 1491"/>
              <a:gd name="T52" fmla="*/ 193 w 1562"/>
              <a:gd name="T53" fmla="*/ 0 h 1491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  <a:cxn ang="0">
                <a:pos x="T46" y="T47"/>
              </a:cxn>
              <a:cxn ang="0">
                <a:pos x="T48" y="T49"/>
              </a:cxn>
              <a:cxn ang="0">
                <a:pos x="T50" y="T51"/>
              </a:cxn>
              <a:cxn ang="0">
                <a:pos x="T52" y="T53"/>
              </a:cxn>
            </a:cxnLst>
            <a:rect l="0" t="0" r="r" b="b"/>
            <a:pathLst>
              <a:path w="1562" h="1491">
                <a:moveTo>
                  <a:pt x="1176" y="466"/>
                </a:moveTo>
                <a:lnTo>
                  <a:pt x="1176" y="466"/>
                </a:lnTo>
                <a:cubicBezTo>
                  <a:pt x="990" y="466"/>
                  <a:pt x="916" y="562"/>
                  <a:pt x="871" y="636"/>
                </a:cubicBezTo>
                <a:lnTo>
                  <a:pt x="871" y="488"/>
                </a:lnTo>
                <a:lnTo>
                  <a:pt x="538" y="488"/>
                </a:lnTo>
                <a:cubicBezTo>
                  <a:pt x="545" y="584"/>
                  <a:pt x="538" y="1491"/>
                  <a:pt x="538" y="1491"/>
                </a:cubicBezTo>
                <a:lnTo>
                  <a:pt x="871" y="1491"/>
                </a:lnTo>
                <a:lnTo>
                  <a:pt x="871" y="931"/>
                </a:lnTo>
                <a:cubicBezTo>
                  <a:pt x="871" y="901"/>
                  <a:pt x="871" y="872"/>
                  <a:pt x="886" y="850"/>
                </a:cubicBezTo>
                <a:cubicBezTo>
                  <a:pt x="909" y="791"/>
                  <a:pt x="961" y="724"/>
                  <a:pt x="1057" y="724"/>
                </a:cubicBezTo>
                <a:cubicBezTo>
                  <a:pt x="1176" y="724"/>
                  <a:pt x="1228" y="820"/>
                  <a:pt x="1228" y="953"/>
                </a:cubicBezTo>
                <a:lnTo>
                  <a:pt x="1228" y="1491"/>
                </a:lnTo>
                <a:lnTo>
                  <a:pt x="1562" y="1491"/>
                </a:lnTo>
                <a:lnTo>
                  <a:pt x="1562" y="916"/>
                </a:lnTo>
                <a:cubicBezTo>
                  <a:pt x="1562" y="606"/>
                  <a:pt x="1398" y="466"/>
                  <a:pt x="1176" y="466"/>
                </a:cubicBezTo>
                <a:close/>
                <a:moveTo>
                  <a:pt x="22" y="1491"/>
                </a:moveTo>
                <a:lnTo>
                  <a:pt x="22" y="1491"/>
                </a:lnTo>
                <a:lnTo>
                  <a:pt x="357" y="1491"/>
                </a:lnTo>
                <a:lnTo>
                  <a:pt x="357" y="487"/>
                </a:lnTo>
                <a:lnTo>
                  <a:pt x="22" y="487"/>
                </a:lnTo>
                <a:lnTo>
                  <a:pt x="22" y="1491"/>
                </a:lnTo>
                <a:close/>
                <a:moveTo>
                  <a:pt x="193" y="0"/>
                </a:moveTo>
                <a:lnTo>
                  <a:pt x="193" y="0"/>
                </a:lnTo>
                <a:cubicBezTo>
                  <a:pt x="74" y="0"/>
                  <a:pt x="0" y="82"/>
                  <a:pt x="0" y="178"/>
                </a:cubicBezTo>
                <a:cubicBezTo>
                  <a:pt x="0" y="273"/>
                  <a:pt x="74" y="347"/>
                  <a:pt x="186" y="347"/>
                </a:cubicBezTo>
                <a:cubicBezTo>
                  <a:pt x="305" y="347"/>
                  <a:pt x="379" y="273"/>
                  <a:pt x="379" y="178"/>
                </a:cubicBezTo>
                <a:cubicBezTo>
                  <a:pt x="379" y="82"/>
                  <a:pt x="305" y="0"/>
                  <a:pt x="193" y="0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1" name="Freeform 8"/>
          <p:cNvSpPr>
            <a:spLocks/>
          </p:cNvSpPr>
          <p:nvPr/>
        </p:nvSpPr>
        <p:spPr bwMode="auto">
          <a:xfrm>
            <a:off x="8745798" y="4799876"/>
            <a:ext cx="115473" cy="94320"/>
          </a:xfrm>
          <a:custGeom>
            <a:avLst/>
            <a:gdLst>
              <a:gd name="T0" fmla="*/ 1491 w 1690"/>
              <a:gd name="T1" fmla="*/ 223 h 1374"/>
              <a:gd name="T2" fmla="*/ 1491 w 1690"/>
              <a:gd name="T3" fmla="*/ 223 h 1374"/>
              <a:gd name="T4" fmla="*/ 1647 w 1690"/>
              <a:gd name="T5" fmla="*/ 30 h 1374"/>
              <a:gd name="T6" fmla="*/ 1424 w 1690"/>
              <a:gd name="T7" fmla="*/ 108 h 1374"/>
              <a:gd name="T8" fmla="*/ 1171 w 1690"/>
              <a:gd name="T9" fmla="*/ 0 h 1374"/>
              <a:gd name="T10" fmla="*/ 821 w 1690"/>
              <a:gd name="T11" fmla="*/ 356 h 1374"/>
              <a:gd name="T12" fmla="*/ 827 w 1690"/>
              <a:gd name="T13" fmla="*/ 428 h 1374"/>
              <a:gd name="T14" fmla="*/ 114 w 1690"/>
              <a:gd name="T15" fmla="*/ 66 h 1374"/>
              <a:gd name="T16" fmla="*/ 72 w 1690"/>
              <a:gd name="T17" fmla="*/ 241 h 1374"/>
              <a:gd name="T18" fmla="*/ 223 w 1690"/>
              <a:gd name="T19" fmla="*/ 530 h 1374"/>
              <a:gd name="T20" fmla="*/ 66 w 1690"/>
              <a:gd name="T21" fmla="*/ 488 h 1374"/>
              <a:gd name="T22" fmla="*/ 66 w 1690"/>
              <a:gd name="T23" fmla="*/ 494 h 1374"/>
              <a:gd name="T24" fmla="*/ 344 w 1690"/>
              <a:gd name="T25" fmla="*/ 832 h 1374"/>
              <a:gd name="T26" fmla="*/ 253 w 1690"/>
              <a:gd name="T27" fmla="*/ 844 h 1374"/>
              <a:gd name="T28" fmla="*/ 187 w 1690"/>
              <a:gd name="T29" fmla="*/ 838 h 1374"/>
              <a:gd name="T30" fmla="*/ 513 w 1690"/>
              <a:gd name="T31" fmla="*/ 1079 h 1374"/>
              <a:gd name="T32" fmla="*/ 78 w 1690"/>
              <a:gd name="T33" fmla="*/ 1230 h 1374"/>
              <a:gd name="T34" fmla="*/ 0 w 1690"/>
              <a:gd name="T35" fmla="*/ 1224 h 1374"/>
              <a:gd name="T36" fmla="*/ 525 w 1690"/>
              <a:gd name="T37" fmla="*/ 1374 h 1374"/>
              <a:gd name="T38" fmla="*/ 1521 w 1690"/>
              <a:gd name="T39" fmla="*/ 392 h 1374"/>
              <a:gd name="T40" fmla="*/ 1521 w 1690"/>
              <a:gd name="T41" fmla="*/ 344 h 1374"/>
              <a:gd name="T42" fmla="*/ 1690 w 1690"/>
              <a:gd name="T43" fmla="*/ 163 h 1374"/>
              <a:gd name="T44" fmla="*/ 1491 w 1690"/>
              <a:gd name="T45" fmla="*/ 223 h 137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  <a:cxn ang="0">
                <a:pos x="T10" y="T11"/>
              </a:cxn>
              <a:cxn ang="0">
                <a:pos x="T12" y="T13"/>
              </a:cxn>
              <a:cxn ang="0">
                <a:pos x="T14" y="T15"/>
              </a:cxn>
              <a:cxn ang="0">
                <a:pos x="T16" y="T17"/>
              </a:cxn>
              <a:cxn ang="0">
                <a:pos x="T18" y="T19"/>
              </a:cxn>
              <a:cxn ang="0">
                <a:pos x="T20" y="T21"/>
              </a:cxn>
              <a:cxn ang="0">
                <a:pos x="T22" y="T23"/>
              </a:cxn>
              <a:cxn ang="0">
                <a:pos x="T24" y="T25"/>
              </a:cxn>
              <a:cxn ang="0">
                <a:pos x="T26" y="T27"/>
              </a:cxn>
              <a:cxn ang="0">
                <a:pos x="T28" y="T29"/>
              </a:cxn>
              <a:cxn ang="0">
                <a:pos x="T30" y="T31"/>
              </a:cxn>
              <a:cxn ang="0">
                <a:pos x="T32" y="T33"/>
              </a:cxn>
              <a:cxn ang="0">
                <a:pos x="T34" y="T35"/>
              </a:cxn>
              <a:cxn ang="0">
                <a:pos x="T36" y="T37"/>
              </a:cxn>
              <a:cxn ang="0">
                <a:pos x="T38" y="T39"/>
              </a:cxn>
              <a:cxn ang="0">
                <a:pos x="T40" y="T41"/>
              </a:cxn>
              <a:cxn ang="0">
                <a:pos x="T42" y="T43"/>
              </a:cxn>
              <a:cxn ang="0">
                <a:pos x="T44" y="T45"/>
              </a:cxn>
            </a:cxnLst>
            <a:rect l="0" t="0" r="r" b="b"/>
            <a:pathLst>
              <a:path w="1690" h="1374">
                <a:moveTo>
                  <a:pt x="1491" y="223"/>
                </a:moveTo>
                <a:lnTo>
                  <a:pt x="1491" y="223"/>
                </a:lnTo>
                <a:cubicBezTo>
                  <a:pt x="1569" y="175"/>
                  <a:pt x="1617" y="108"/>
                  <a:pt x="1647" y="30"/>
                </a:cubicBezTo>
                <a:cubicBezTo>
                  <a:pt x="1581" y="66"/>
                  <a:pt x="1509" y="96"/>
                  <a:pt x="1424" y="108"/>
                </a:cubicBezTo>
                <a:cubicBezTo>
                  <a:pt x="1358" y="42"/>
                  <a:pt x="1273" y="0"/>
                  <a:pt x="1171" y="0"/>
                </a:cubicBezTo>
                <a:cubicBezTo>
                  <a:pt x="977" y="0"/>
                  <a:pt x="821" y="157"/>
                  <a:pt x="821" y="356"/>
                </a:cubicBezTo>
                <a:cubicBezTo>
                  <a:pt x="821" y="374"/>
                  <a:pt x="827" y="404"/>
                  <a:pt x="827" y="428"/>
                </a:cubicBezTo>
                <a:cubicBezTo>
                  <a:pt x="543" y="410"/>
                  <a:pt x="283" y="277"/>
                  <a:pt x="114" y="66"/>
                </a:cubicBezTo>
                <a:cubicBezTo>
                  <a:pt x="84" y="120"/>
                  <a:pt x="72" y="175"/>
                  <a:pt x="72" y="241"/>
                </a:cubicBezTo>
                <a:cubicBezTo>
                  <a:pt x="72" y="362"/>
                  <a:pt x="132" y="470"/>
                  <a:pt x="223" y="530"/>
                </a:cubicBezTo>
                <a:cubicBezTo>
                  <a:pt x="169" y="530"/>
                  <a:pt x="114" y="512"/>
                  <a:pt x="66" y="488"/>
                </a:cubicBezTo>
                <a:lnTo>
                  <a:pt x="66" y="494"/>
                </a:lnTo>
                <a:cubicBezTo>
                  <a:pt x="66" y="663"/>
                  <a:pt x="187" y="802"/>
                  <a:pt x="344" y="832"/>
                </a:cubicBezTo>
                <a:cubicBezTo>
                  <a:pt x="313" y="838"/>
                  <a:pt x="283" y="844"/>
                  <a:pt x="253" y="844"/>
                </a:cubicBezTo>
                <a:cubicBezTo>
                  <a:pt x="235" y="844"/>
                  <a:pt x="211" y="838"/>
                  <a:pt x="187" y="838"/>
                </a:cubicBezTo>
                <a:cubicBezTo>
                  <a:pt x="235" y="977"/>
                  <a:pt x="356" y="1073"/>
                  <a:pt x="513" y="1079"/>
                </a:cubicBezTo>
                <a:cubicBezTo>
                  <a:pt x="392" y="1170"/>
                  <a:pt x="241" y="1230"/>
                  <a:pt x="78" y="1230"/>
                </a:cubicBezTo>
                <a:cubicBezTo>
                  <a:pt x="54" y="1230"/>
                  <a:pt x="24" y="1230"/>
                  <a:pt x="0" y="1224"/>
                </a:cubicBezTo>
                <a:cubicBezTo>
                  <a:pt x="151" y="1326"/>
                  <a:pt x="338" y="1374"/>
                  <a:pt x="525" y="1374"/>
                </a:cubicBezTo>
                <a:cubicBezTo>
                  <a:pt x="1171" y="1374"/>
                  <a:pt x="1521" y="844"/>
                  <a:pt x="1521" y="392"/>
                </a:cubicBezTo>
                <a:lnTo>
                  <a:pt x="1521" y="344"/>
                </a:lnTo>
                <a:cubicBezTo>
                  <a:pt x="1587" y="295"/>
                  <a:pt x="1647" y="235"/>
                  <a:pt x="1690" y="163"/>
                </a:cubicBezTo>
                <a:cubicBezTo>
                  <a:pt x="1635" y="193"/>
                  <a:pt x="1569" y="211"/>
                  <a:pt x="1491" y="223"/>
                </a:cubicBezTo>
                <a:close/>
              </a:path>
            </a:pathLst>
          </a:custGeom>
          <a:solidFill>
            <a:schemeClr val="tx1">
              <a:alpha val="54902"/>
            </a:schemeClr>
          </a:solidFill>
          <a:ln w="0">
            <a:noFill/>
            <a:prstDash val="solid"/>
            <a:round/>
            <a:headEnd/>
            <a:tailEnd/>
          </a:ln>
        </p:spPr>
        <p:txBody>
          <a:bodyPr vert="horz" wrap="square" lIns="91308" tIns="45655" rIns="91308" bIns="45655" numCol="1" anchor="t" anchorCtr="0" compatLnSpc="1">
            <a:prstTxWarp prst="textNoShape">
              <a:avLst/>
            </a:prstTxWarp>
          </a:bodyPr>
          <a:lstStyle/>
          <a:p>
            <a:pPr defTabSz="913000"/>
            <a:endParaRPr lang="en-US" sz="2400">
              <a:solidFill>
                <a:srgbClr val="57565A"/>
              </a:solidFill>
            </a:endParaRPr>
          </a:p>
        </p:txBody>
      </p:sp>
      <p:sp>
        <p:nvSpPr>
          <p:cNvPr id="22" name="Oval 21"/>
          <p:cNvSpPr/>
          <p:nvPr userDrawn="1"/>
        </p:nvSpPr>
        <p:spPr>
          <a:xfrm>
            <a:off x="8351423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3" name="Oval 22"/>
          <p:cNvSpPr/>
          <p:nvPr userDrawn="1"/>
        </p:nvSpPr>
        <p:spPr>
          <a:xfrm>
            <a:off x="802426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4" name="Oval 23"/>
          <p:cNvSpPr/>
          <p:nvPr userDrawn="1"/>
        </p:nvSpPr>
        <p:spPr>
          <a:xfrm rot="10800000">
            <a:off x="8678584" y="4717982"/>
            <a:ext cx="249900" cy="249901"/>
          </a:xfrm>
          <a:prstGeom prst="ellipse">
            <a:avLst/>
          </a:prstGeom>
          <a:noFill/>
          <a:ln w="6350" cmpd="sng">
            <a:solidFill>
              <a:srgbClr val="BFBFBF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18" name="Rectangle 17">
            <a:hlinkClick r:id="rId60"/>
          </p:cNvPr>
          <p:cNvSpPr/>
          <p:nvPr userDrawn="1"/>
        </p:nvSpPr>
        <p:spPr>
          <a:xfrm>
            <a:off x="7994199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5" name="Rectangle 24">
            <a:hlinkClick r:id="rId61"/>
          </p:cNvPr>
          <p:cNvSpPr/>
          <p:nvPr userDrawn="1"/>
        </p:nvSpPr>
        <p:spPr>
          <a:xfrm>
            <a:off x="8319704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6" name="Rectangle 25">
            <a:hlinkClick r:id="rId62"/>
          </p:cNvPr>
          <p:cNvSpPr/>
          <p:nvPr userDrawn="1"/>
        </p:nvSpPr>
        <p:spPr>
          <a:xfrm>
            <a:off x="8652658" y="4690891"/>
            <a:ext cx="301752" cy="301752"/>
          </a:xfrm>
          <a:prstGeom prst="rec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7" name="Action Button: Forward or Next 26">
            <a:hlinkClick r:id="" action="ppaction://hlinkshowjump?jump=nextslide" highlightClick="1"/>
          </p:cNvPr>
          <p:cNvSpPr/>
          <p:nvPr userDrawn="1"/>
        </p:nvSpPr>
        <p:spPr>
          <a:xfrm>
            <a:off x="845309" y="4694328"/>
            <a:ext cx="301752" cy="301752"/>
          </a:xfrm>
          <a:prstGeom prst="actionButtonForwardNext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  <p:sp>
        <p:nvSpPr>
          <p:cNvPr id="28" name="Action Button: Back or Previous 27">
            <a:hlinkClick r:id="" action="ppaction://hlinkshowjump?jump=previousslide" highlightClick="1"/>
          </p:cNvPr>
          <p:cNvSpPr/>
          <p:nvPr userDrawn="1"/>
        </p:nvSpPr>
        <p:spPr>
          <a:xfrm>
            <a:off x="187470" y="4688494"/>
            <a:ext cx="301752" cy="301752"/>
          </a:xfrm>
          <a:prstGeom prst="actionButtonBackPrevious">
            <a:avLst/>
          </a:prstGeom>
          <a:solidFill>
            <a:srgbClr val="00CAC5">
              <a:alpha val="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lIns="91318" tIns="45655" rIns="91318" bIns="45655" rtlCol="0" anchor="ctr"/>
          <a:lstStyle/>
          <a:p>
            <a:pPr algn="ctr" defTabSz="913000"/>
            <a:endParaRPr lang="en-US" sz="800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047613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133" r:id="rId1"/>
    <p:sldLayoutId id="2147484134" r:id="rId2"/>
    <p:sldLayoutId id="2147484135" r:id="rId3"/>
    <p:sldLayoutId id="2147484136" r:id="rId4"/>
    <p:sldLayoutId id="2147484137" r:id="rId5"/>
    <p:sldLayoutId id="2147484138" r:id="rId6"/>
    <p:sldLayoutId id="2147484139" r:id="rId7"/>
    <p:sldLayoutId id="2147484140" r:id="rId8"/>
    <p:sldLayoutId id="2147484141" r:id="rId9"/>
    <p:sldLayoutId id="2147484142" r:id="rId10"/>
    <p:sldLayoutId id="2147484143" r:id="rId11"/>
    <p:sldLayoutId id="2147484144" r:id="rId12"/>
    <p:sldLayoutId id="2147484145" r:id="rId13"/>
    <p:sldLayoutId id="2147484146" r:id="rId14"/>
    <p:sldLayoutId id="2147484147" r:id="rId15"/>
    <p:sldLayoutId id="2147484148" r:id="rId16"/>
    <p:sldLayoutId id="2147484149" r:id="rId17"/>
    <p:sldLayoutId id="2147484150" r:id="rId18"/>
    <p:sldLayoutId id="2147484151" r:id="rId19"/>
    <p:sldLayoutId id="2147484152" r:id="rId20"/>
    <p:sldLayoutId id="2147484153" r:id="rId21"/>
    <p:sldLayoutId id="2147484154" r:id="rId22"/>
    <p:sldLayoutId id="2147484155" r:id="rId23"/>
    <p:sldLayoutId id="2147484156" r:id="rId24"/>
    <p:sldLayoutId id="2147484157" r:id="rId25"/>
    <p:sldLayoutId id="2147484158" r:id="rId26"/>
    <p:sldLayoutId id="2147484159" r:id="rId27"/>
    <p:sldLayoutId id="2147484160" r:id="rId28"/>
    <p:sldLayoutId id="2147484161" r:id="rId29"/>
    <p:sldLayoutId id="2147484162" r:id="rId30"/>
    <p:sldLayoutId id="2147484163" r:id="rId31"/>
    <p:sldLayoutId id="2147484164" r:id="rId32"/>
    <p:sldLayoutId id="2147484165" r:id="rId33"/>
    <p:sldLayoutId id="2147484166" r:id="rId34"/>
    <p:sldLayoutId id="2147484167" r:id="rId35"/>
    <p:sldLayoutId id="2147484168" r:id="rId36"/>
    <p:sldLayoutId id="2147484169" r:id="rId37"/>
    <p:sldLayoutId id="2147484170" r:id="rId38"/>
    <p:sldLayoutId id="2147484171" r:id="rId39"/>
    <p:sldLayoutId id="2147484172" r:id="rId40"/>
    <p:sldLayoutId id="2147484173" r:id="rId41"/>
    <p:sldLayoutId id="2147484174" r:id="rId42"/>
    <p:sldLayoutId id="2147484175" r:id="rId43"/>
    <p:sldLayoutId id="2147484176" r:id="rId44"/>
    <p:sldLayoutId id="2147484177" r:id="rId45"/>
    <p:sldLayoutId id="2147484178" r:id="rId46"/>
    <p:sldLayoutId id="2147484179" r:id="rId47"/>
    <p:sldLayoutId id="2147484180" r:id="rId48"/>
    <p:sldLayoutId id="2147484181" r:id="rId49"/>
    <p:sldLayoutId id="2147484182" r:id="rId50"/>
    <p:sldLayoutId id="2147484183" r:id="rId51"/>
    <p:sldLayoutId id="2147484184" r:id="rId52"/>
    <p:sldLayoutId id="2147484185" r:id="rId53"/>
    <p:sldLayoutId id="2147484186" r:id="rId54"/>
    <p:sldLayoutId id="2147484187" r:id="rId55"/>
    <p:sldLayoutId id="2147484188" r:id="rId56"/>
    <p:sldLayoutId id="2147484189" r:id="rId57"/>
    <p:sldLayoutId id="2147484190" r:id="rId58"/>
  </p:sldLayoutIdLst>
  <p:transition>
    <p:wedge/>
  </p:transition>
  <p:txStyles>
    <p:titleStyle>
      <a:lvl1pPr algn="ctr" defTabSz="913067" rtl="0" eaLnBrk="1" latinLnBrk="0" hangingPunct="1">
        <a:lnSpc>
          <a:spcPct val="86000"/>
        </a:lnSpc>
        <a:spcBef>
          <a:spcPct val="0"/>
        </a:spcBef>
        <a:buNone/>
        <a:defRPr sz="2100" kern="800" spc="-4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198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400" kern="800" spc="-10">
          <a:solidFill>
            <a:schemeClr val="tx1"/>
          </a:solidFill>
          <a:latin typeface="+mn-lt"/>
          <a:ea typeface="+mn-ea"/>
          <a:cs typeface="+mn-cs"/>
        </a:defRPr>
      </a:lvl1pPr>
      <a:lvl2pPr marL="343983" indent="-172785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2pPr>
      <a:lvl3pPr marL="515180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•"/>
        <a:defRPr sz="1300" kern="800">
          <a:solidFill>
            <a:schemeClr val="tx1"/>
          </a:solidFill>
          <a:latin typeface="+mn-lt"/>
          <a:ea typeface="+mn-ea"/>
          <a:cs typeface="+mn-cs"/>
        </a:defRPr>
      </a:lvl3pPr>
      <a:lvl4pPr marL="686386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–"/>
        <a:defRPr sz="1300" kern="800">
          <a:solidFill>
            <a:schemeClr val="tx1"/>
          </a:solidFill>
          <a:latin typeface="+mn-lt"/>
          <a:ea typeface="+mn-ea"/>
          <a:cs typeface="+mn-cs"/>
        </a:defRPr>
      </a:lvl4pPr>
      <a:lvl5pPr marL="857587" indent="-171198" algn="l" defTabSz="913067" rtl="0" eaLnBrk="1" latinLnBrk="0" hangingPunct="1">
        <a:spcBef>
          <a:spcPct val="20000"/>
        </a:spcBef>
        <a:buClr>
          <a:schemeClr val="accent1"/>
        </a:buClr>
        <a:buFont typeface="Arial" panose="020B0604020202020204" pitchFamily="34" charset="0"/>
        <a:buChar char="»"/>
        <a:defRPr sz="1300" kern="800">
          <a:solidFill>
            <a:schemeClr val="tx1"/>
          </a:solidFill>
          <a:latin typeface="+mn-lt"/>
          <a:ea typeface="+mn-ea"/>
          <a:cs typeface="+mn-cs"/>
        </a:defRPr>
      </a:lvl5pPr>
      <a:lvl6pPr marL="251093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2967468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424001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3880533" indent="-228265" algn="l" defTabSz="913067" rtl="0" eaLnBrk="1" latinLnBrk="0" hangingPunct="1">
        <a:spcBef>
          <a:spcPct val="2000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1pPr>
      <a:lvl2pPr marL="45652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2pPr>
      <a:lvl3pPr marL="913067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3pPr>
      <a:lvl4pPr marL="1369600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4pPr>
      <a:lvl5pPr marL="182613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5pPr>
      <a:lvl6pPr marL="2282666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6pPr>
      <a:lvl7pPr marL="2739203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7pPr>
      <a:lvl8pPr marL="3195731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8pPr>
      <a:lvl9pPr marL="3652268" algn="l" defTabSz="913067" rtl="0" eaLnBrk="1" latinLnBrk="0" hangingPunct="1">
        <a:defRPr sz="1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6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45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345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2.xml"/><Relationship Id="rId4" Type="http://schemas.openxmlformats.org/officeDocument/2006/relationships/image" Target="../media/image17.jpe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34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4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345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45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345.xml"/><Relationship Id="rId4" Type="http://schemas.openxmlformats.org/officeDocument/2006/relationships/image" Target="../media/image11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4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34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34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4" y="14"/>
            <a:ext cx="9143998" cy="1411117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7316" y="190296"/>
            <a:ext cx="4124782" cy="808327"/>
          </a:xfrm>
          <a:prstGeom prst="rect">
            <a:avLst/>
          </a:prstGeom>
        </p:spPr>
        <p:txBody>
          <a:bodyPr vert="horz" wrap="square" lIns="0" tIns="16510" rIns="0" bIns="0" rtlCol="0" anchor="ctr">
            <a:spAutoFit/>
          </a:bodyPr>
          <a:lstStyle/>
          <a:p>
            <a:pPr marL="14356">
              <a:lnSpc>
                <a:spcPct val="100000"/>
              </a:lnSpc>
              <a:spcBef>
                <a:spcPts val="129"/>
              </a:spcBef>
            </a:pPr>
            <a:r>
              <a:rPr lang="en-US" sz="5100" b="1" spc="6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ONA TILI</a:t>
            </a:r>
            <a:endParaRPr lang="en-US" sz="51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784405" y="1807899"/>
            <a:ext cx="8033030" cy="1154720"/>
          </a:xfrm>
          <a:prstGeom prst="rect">
            <a:avLst/>
          </a:prstGeom>
        </p:spPr>
        <p:txBody>
          <a:bodyPr vert="horz" wrap="square" lIns="0" tIns="15792" rIns="0" bIns="0" rtlCol="0">
            <a:spAutoFit/>
          </a:bodyPr>
          <a:lstStyle/>
          <a:p>
            <a:pPr marL="20818" algn="ctr" defTabSz="651978">
              <a:spcBef>
                <a:spcPts val="125"/>
              </a:spcBef>
            </a:pPr>
            <a:r>
              <a:rPr lang="en-US" sz="3700" b="1" dirty="0" smtClean="0">
                <a:solidFill>
                  <a:srgbClr val="002060"/>
                </a:solidFill>
                <a:latin typeface="Arial"/>
                <a:cs typeface="Arial"/>
              </a:rPr>
              <a:t>MAVZU:</a:t>
            </a:r>
            <a:r>
              <a:rPr lang="uz-Latn-UZ" sz="3700" b="1" dirty="0" smtClean="0">
                <a:solidFill>
                  <a:srgbClr val="002060"/>
                </a:solidFill>
                <a:latin typeface="Arial"/>
                <a:cs typeface="Arial"/>
              </a:rPr>
              <a:t> FE’LLARNING TUZILISHIGA KO‘RA TURLARI</a:t>
            </a:r>
            <a:endParaRPr lang="uz-Latn-UZ" sz="2900" i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7393154" y="135163"/>
            <a:ext cx="1424276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7393166" y="135163"/>
            <a:ext cx="1424277" cy="98340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pPr defTabSz="651978"/>
            <a:endParaRPr sz="1300">
              <a:solidFill>
                <a:srgbClr val="57565A"/>
              </a:solidFill>
            </a:endParaRPr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7518915" y="394656"/>
            <a:ext cx="1298515" cy="510568"/>
          </a:xfrm>
          <a:prstGeom prst="rect">
            <a:avLst/>
          </a:prstGeom>
        </p:spPr>
        <p:txBody>
          <a:bodyPr vert="horz" wrap="square" lIns="0" tIns="17950" rIns="0" bIns="0" rtlCol="0">
            <a:spAutoFit/>
          </a:bodyPr>
          <a:lstStyle/>
          <a:p>
            <a:pPr defTabSz="651978">
              <a:spcBef>
                <a:spcPts val="141"/>
              </a:spcBef>
            </a:pPr>
            <a:r>
              <a:rPr lang="ru-RU" sz="3200" b="1" spc="1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uz-Latn-UZ" sz="3200" b="1" spc="11" dirty="0">
                <a:solidFill>
                  <a:srgbClr val="FEFEFE"/>
                </a:solidFill>
                <a:latin typeface="Arial"/>
                <a:cs typeface="Arial"/>
              </a:rPr>
              <a:t>- sinf</a:t>
            </a:r>
            <a:endParaRPr sz="3200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763522" y="3066393"/>
            <a:ext cx="3889525" cy="19817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406400" y="1696720"/>
            <a:ext cx="457200" cy="1493520"/>
          </a:xfrm>
          <a:prstGeom prst="rect">
            <a:avLst/>
          </a:prstGeom>
          <a:solidFill>
            <a:srgbClr val="0070C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406400" y="3342640"/>
            <a:ext cx="457200" cy="1493520"/>
          </a:xfrm>
          <a:prstGeom prst="rect">
            <a:avLst/>
          </a:prstGeom>
          <a:solidFill>
            <a:schemeClr val="bg1">
              <a:lumMod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08051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32" name="Picture 12" descr="Post-it - 2 Free Stock Photo - Public Domain Pictures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23279" y="476717"/>
            <a:ext cx="3295013" cy="373094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JUFT VA TAKRORIY FE’LLAR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48920" y="1000135"/>
            <a:ext cx="6131560" cy="3163943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Ikki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juftligidan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topgan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gap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bo‘lagi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vazifasida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keluvchi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ish-harakatning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kutilmaganda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ro‘y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berishini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ifodalaydi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 </a:t>
            </a:r>
          </a:p>
          <a:p>
            <a:pPr marL="0" indent="0">
              <a:buNone/>
            </a:pPr>
            <a:r>
              <a:rPr lang="uz-Latn-UZ" sz="2400" b="1" dirty="0" smtClean="0">
                <a:solidFill>
                  <a:srgbClr val="CC00CC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yozdi-qo‘ydi, aytdi-qo‘ydi...</a:t>
            </a:r>
            <a:endParaRPr lang="en-US" sz="2400" b="1" dirty="0">
              <a:solidFill>
                <a:srgbClr val="CC00CC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qismlari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doimo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chiziqcha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bilan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yoziladi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AutoShape 8" descr="Sticky Note With Paperclip Png Clip Art - Yellow Sticky Note Clipart,  Transparent Png - vhv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3" name="Прямоугольник 12"/>
          <p:cNvSpPr/>
          <p:nvPr/>
        </p:nvSpPr>
        <p:spPr>
          <a:xfrm rot="182620">
            <a:off x="6260144" y="1327279"/>
            <a:ext cx="262128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Oldi-berdi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bordi-keldi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kabi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juft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ot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turkumiga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o‘tgan</a:t>
            </a:r>
            <a:r>
              <a:rPr lang="en-US" sz="2000" b="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0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so‘zlar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000" b="1" dirty="0" smtClean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algn="ctr"/>
            <a:r>
              <a:rPr lang="en-US" sz="2000" b="1" dirty="0" err="1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hisoblanadi</a:t>
            </a:r>
            <a:r>
              <a:rPr lang="en-US" sz="20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0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566038" y="4294702"/>
            <a:ext cx="64561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Yaqinlaring bilan </a:t>
            </a:r>
            <a:r>
              <a:rPr lang="uz-Latn-UZ" sz="2800" b="1" dirty="0" smtClean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bordi-keldi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uzilmasin.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3706769" y="4007604"/>
            <a:ext cx="96853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Nima?</a:t>
            </a:r>
            <a:endParaRPr lang="ru-RU" sz="2000" b="1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90880" y="4487268"/>
            <a:ext cx="2589170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--------------------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3513730" y="4317098"/>
            <a:ext cx="158729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800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_______</a:t>
            </a:r>
            <a:endParaRPr lang="ru-RU" sz="2800" dirty="0">
              <a:solidFill>
                <a:srgbClr val="C0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>
            <a:off x="5387176" y="4840318"/>
            <a:ext cx="119729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единительная линия 15"/>
          <p:cNvCxnSpPr/>
          <p:nvPr/>
        </p:nvCxnSpPr>
        <p:spPr>
          <a:xfrm>
            <a:off x="5366856" y="4742876"/>
            <a:ext cx="1197296" cy="0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57710011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5" grpId="0"/>
      <p:bldP spid="7" grpId="0"/>
      <p:bldP spid="10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TAKRORIY FE’LLAR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423960" y="1243355"/>
            <a:ext cx="5011640" cy="2462213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 smtClean="0">
                <a:solidFill>
                  <a:srgbClr val="020202"/>
                </a:solidFill>
              </a:rPr>
              <a:t>  </a:t>
            </a:r>
            <a:r>
              <a:rPr lang="en-US" sz="3200" dirty="0" err="1" smtClean="0">
                <a:solidFill>
                  <a:srgbClr val="020202"/>
                </a:solidFill>
              </a:rPr>
              <a:t>Asosni</a:t>
            </a:r>
            <a:r>
              <a:rPr lang="en-US" sz="3200" dirty="0" smtClean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takrorlash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bilan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hosil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</a:rPr>
              <a:t>bo‘lgan</a:t>
            </a:r>
            <a:r>
              <a:rPr lang="uz-Latn-UZ" sz="3200" dirty="0" smtClean="0">
                <a:solidFill>
                  <a:srgbClr val="020202"/>
                </a:solidFill>
              </a:rPr>
              <a:t> juft fe’llar </a:t>
            </a:r>
            <a:r>
              <a:rPr lang="en-US" sz="3200" dirty="0" smtClean="0">
                <a:solidFill>
                  <a:srgbClr val="020202"/>
                </a:solidFill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</a:rPr>
              <a:t>takroriy</a:t>
            </a:r>
            <a:r>
              <a:rPr lang="en-US" sz="3200" dirty="0" smtClean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fe’llar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</a:rPr>
              <a:t>ham </a:t>
            </a:r>
            <a:r>
              <a:rPr lang="en-US" sz="3200" dirty="0" err="1" smtClean="0">
                <a:solidFill>
                  <a:srgbClr val="020202"/>
                </a:solidFill>
              </a:rPr>
              <a:t>deyiladi</a:t>
            </a:r>
            <a:r>
              <a:rPr lang="en-US" sz="3200" dirty="0">
                <a:solidFill>
                  <a:srgbClr val="020202"/>
                </a:solidFill>
              </a:rPr>
              <a:t>. </a:t>
            </a:r>
            <a:r>
              <a:rPr lang="uz-Latn-UZ" sz="3200" dirty="0" err="1" smtClean="0">
                <a:solidFill>
                  <a:srgbClr val="020202"/>
                </a:solidFill>
              </a:rPr>
              <a:t>T</a:t>
            </a:r>
            <a:r>
              <a:rPr lang="en-US" sz="3200" dirty="0" err="1" smtClean="0">
                <a:solidFill>
                  <a:srgbClr val="020202"/>
                </a:solidFill>
              </a:rPr>
              <a:t>akroriy</a:t>
            </a:r>
            <a:r>
              <a:rPr lang="en-US" sz="3200" dirty="0" smtClean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fe’l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qismlari</a:t>
            </a:r>
            <a:r>
              <a:rPr lang="en-US" sz="3200" dirty="0">
                <a:solidFill>
                  <a:srgbClr val="020202"/>
                </a:solidFill>
              </a:rPr>
              <a:t> ham </a:t>
            </a:r>
            <a:r>
              <a:rPr lang="en-US" sz="3200" dirty="0" err="1">
                <a:solidFill>
                  <a:srgbClr val="020202"/>
                </a:solidFill>
              </a:rPr>
              <a:t>chiziqcha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>
                <a:solidFill>
                  <a:srgbClr val="020202"/>
                </a:solidFill>
              </a:rPr>
              <a:t>bilan</a:t>
            </a:r>
            <a:r>
              <a:rPr lang="en-US" sz="3200" dirty="0">
                <a:solidFill>
                  <a:srgbClr val="020202"/>
                </a:solidFill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</a:rPr>
              <a:t>yoziladi</a:t>
            </a:r>
            <a:r>
              <a:rPr lang="uz-Latn-UZ" sz="3200" dirty="0" smtClean="0">
                <a:solidFill>
                  <a:srgbClr val="020202"/>
                </a:solidFill>
              </a:rPr>
              <a:t>.</a:t>
            </a:r>
            <a:r>
              <a:rPr lang="en-US" sz="3200" dirty="0" smtClean="0">
                <a:solidFill>
                  <a:srgbClr val="020202"/>
                </a:solidFill>
              </a:rPr>
              <a:t> </a:t>
            </a:r>
            <a:endParaRPr lang="ru-RU" sz="3200" dirty="0">
              <a:solidFill>
                <a:srgbClr val="020202"/>
              </a:solidFill>
            </a:endParaRPr>
          </a:p>
        </p:txBody>
      </p:sp>
      <p:pic>
        <p:nvPicPr>
          <p:cNvPr id="2052" name="Picture 4" descr="paper - Clip Art Library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84214" y="1056640"/>
            <a:ext cx="3116981" cy="3037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 rot="349739">
            <a:off x="5944680" y="1640388"/>
            <a:ext cx="3018339" cy="166814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200" kern="800" spc="-10" dirty="0" err="1">
                <a:solidFill>
                  <a:srgbClr val="020202"/>
                </a:solidFill>
                <a:latin typeface="Arial"/>
                <a:cs typeface="Arial"/>
              </a:rPr>
              <a:t>ishlay-ishlay</a:t>
            </a:r>
            <a:r>
              <a:rPr lang="en-US" sz="3200" kern="800" spc="-10" dirty="0">
                <a:solidFill>
                  <a:srgbClr val="020202"/>
                </a:solidFill>
                <a:latin typeface="Arial"/>
                <a:cs typeface="Arial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/>
                <a:cs typeface="Arial"/>
              </a:rPr>
              <a:t>kuta-kuta</a:t>
            </a:r>
            <a:r>
              <a:rPr lang="en-US" sz="3200" kern="800" spc="-10" dirty="0">
                <a:solidFill>
                  <a:srgbClr val="020202"/>
                </a:solidFill>
                <a:latin typeface="Arial"/>
                <a:cs typeface="Arial"/>
              </a:rPr>
              <a:t>, </a:t>
            </a:r>
            <a:endParaRPr lang="uz-Latn-UZ" sz="3200" kern="800" spc="-10" dirty="0" smtClean="0">
              <a:solidFill>
                <a:srgbClr val="020202"/>
              </a:solidFill>
              <a:latin typeface="Arial"/>
              <a:cs typeface="Arial"/>
            </a:endParaRPr>
          </a:p>
          <a:p>
            <a:pPr lvl="0" algn="just" defTabSz="913067">
              <a:spcBef>
                <a:spcPct val="20000"/>
              </a:spcBef>
              <a:buClr>
                <a:srgbClr val="51C3CA"/>
              </a:buClr>
            </a:pPr>
            <a:r>
              <a:rPr lang="en-US" sz="3200" kern="800" spc="-10" dirty="0" err="1" smtClean="0">
                <a:solidFill>
                  <a:srgbClr val="020202"/>
                </a:solidFill>
                <a:latin typeface="Arial"/>
                <a:cs typeface="Arial"/>
              </a:rPr>
              <a:t>o‘yladi</a:t>
            </a:r>
            <a:r>
              <a:rPr lang="uz-Latn-UZ" sz="3200" kern="800" spc="-10" dirty="0">
                <a:solidFill>
                  <a:srgbClr val="020202"/>
                </a:solidFill>
                <a:latin typeface="Arial"/>
                <a:cs typeface="Arial"/>
              </a:rPr>
              <a:t>-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/>
                <a:cs typeface="Arial"/>
              </a:rPr>
              <a:t>o‘yladi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/>
                <a:cs typeface="Arial"/>
              </a:rPr>
              <a:t>...</a:t>
            </a:r>
            <a:endParaRPr lang="ru-RU" sz="3200" kern="800" spc="-10" dirty="0">
              <a:solidFill>
                <a:srgbClr val="020202"/>
              </a:solidFill>
              <a:latin typeface="Arial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837156939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205- mashq</a:t>
            </a:r>
            <a:endParaRPr lang="ru-RU" dirty="0"/>
          </a:p>
        </p:txBody>
      </p:sp>
      <p:sp>
        <p:nvSpPr>
          <p:cNvPr id="5" name="Объект 4"/>
          <p:cNvSpPr>
            <a:spLocks noGrp="1"/>
          </p:cNvSpPr>
          <p:nvPr>
            <p:ph sz="half" idx="3"/>
          </p:nvPr>
        </p:nvSpPr>
        <p:spPr>
          <a:xfrm>
            <a:off x="314960" y="979815"/>
            <a:ext cx="8392161" cy="738664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24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jadvalga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joylashtiring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ishtirokida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og‘zaki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gaplar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4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6" name="Таблица 5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47886370"/>
              </p:ext>
            </p:extLst>
          </p:nvPr>
        </p:nvGraphicFramePr>
        <p:xfrm>
          <a:off x="782320" y="1870710"/>
          <a:ext cx="7193280" cy="2286000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239776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239776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Sodda fe’llar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Qo‘shma fe’llar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uz-Latn-UZ" sz="2400" dirty="0" smtClean="0">
                          <a:solidFill>
                            <a:srgbClr val="020202"/>
                          </a:solidFill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Juft fe’llar</a:t>
                      </a:r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2400" dirty="0">
                        <a:solidFill>
                          <a:srgbClr val="020202"/>
                        </a:solidFill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7" name="Прямоугольник 6"/>
          <p:cNvSpPr/>
          <p:nvPr/>
        </p:nvSpPr>
        <p:spPr>
          <a:xfrm>
            <a:off x="5598877" y="2359619"/>
            <a:ext cx="196720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urindi-turtindi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813517" y="2332969"/>
            <a:ext cx="201850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bahslashmoq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3197777" y="2332969"/>
            <a:ext cx="211949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ahs yuritmoq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813517" y="2794634"/>
            <a:ext cx="1624163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haydamoq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5619195" y="2794634"/>
            <a:ext cx="2002471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o‘radi-qo‘ydi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Прямоугольник 11"/>
          <p:cNvSpPr/>
          <p:nvPr/>
        </p:nvSpPr>
        <p:spPr>
          <a:xfrm>
            <a:off x="3197777" y="2799733"/>
            <a:ext cx="169309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</a:t>
            </a:r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avob berdi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Прямоугольник 12"/>
          <p:cNvSpPr/>
          <p:nvPr/>
        </p:nvSpPr>
        <p:spPr>
          <a:xfrm>
            <a:off x="5619195" y="3256299"/>
            <a:ext cx="1418978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o‘tdi-o‘tdi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4" name="Прямоугольник 13"/>
          <p:cNvSpPr/>
          <p:nvPr/>
        </p:nvSpPr>
        <p:spPr>
          <a:xfrm>
            <a:off x="813517" y="3251238"/>
            <a:ext cx="124745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defTabSz="913067"/>
            <a:r>
              <a:rPr lang="uz-Latn-UZ" sz="24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tozaladi</a:t>
            </a:r>
            <a:endParaRPr lang="ru-RU" sz="24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134536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86080" y="169331"/>
            <a:ext cx="8315967" cy="613171"/>
          </a:xfrm>
        </p:spPr>
        <p:txBody>
          <a:bodyPr>
            <a:normAutofit fontScale="90000"/>
          </a:bodyPr>
          <a:lstStyle/>
          <a:p>
            <a:r>
              <a:rPr lang="uz-Latn-UZ" dirty="0" smtClean="0"/>
              <a:t>Mustaqil bajarish uchun </a:t>
            </a:r>
            <a:r>
              <a:rPr lang="uz-Latn-UZ" dirty="0" smtClean="0"/>
              <a:t>topshiriq</a:t>
            </a:r>
            <a:r>
              <a:rPr lang="en-US" smtClean="0"/>
              <a:t>lar</a:t>
            </a:r>
            <a:r>
              <a:rPr lang="uz-Latn-UZ" smtClean="0"/>
              <a:t>:</a:t>
            </a:r>
            <a:endParaRPr lang="ru-RU" dirty="0"/>
          </a:p>
        </p:txBody>
      </p:sp>
      <p:sp>
        <p:nvSpPr>
          <p:cNvPr id="3" name="Прямоугольник 2"/>
          <p:cNvSpPr/>
          <p:nvPr/>
        </p:nvSpPr>
        <p:spPr>
          <a:xfrm>
            <a:off x="254000" y="976784"/>
            <a:ext cx="659384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200-mashq.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Ko‘chiring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tagiga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chizing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457200" indent="-457200">
              <a:buFont typeface="Wingdings" panose="05000000000000000000" pitchFamily="2" charset="2"/>
              <a:buChar char="Ø"/>
            </a:pP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203-mashq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“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O‘zbekona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urf-odatlar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”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mavzusida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matn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tuzing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unda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sodda,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juft 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fe’llardan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foydalaning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3279" y="1012803"/>
            <a:ext cx="1767841" cy="11785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39232" y="1570343"/>
            <a:ext cx="1766460" cy="12420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 descr="Milliy urf-odatlar - Tarix.Uz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219964" y="2689616"/>
            <a:ext cx="1714469" cy="114297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54192913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err="1"/>
              <a:t>Fe’llar</a:t>
            </a:r>
            <a:r>
              <a:rPr lang="en-US" dirty="0"/>
              <a:t> </a:t>
            </a:r>
            <a:r>
              <a:rPr lang="en-US" dirty="0" err="1"/>
              <a:t>tuzilishiga</a:t>
            </a:r>
            <a:r>
              <a:rPr lang="en-US" dirty="0"/>
              <a:t> </a:t>
            </a:r>
            <a:r>
              <a:rPr lang="en-US" dirty="0" err="1" smtClean="0"/>
              <a:t>ko‘ra</a:t>
            </a:r>
            <a:r>
              <a:rPr lang="uz-Latn-UZ" dirty="0" smtClean="0"/>
              <a:t> turlari</a:t>
            </a:r>
            <a:endParaRPr lang="ru-RU" dirty="0"/>
          </a:p>
        </p:txBody>
      </p:sp>
      <p:pic>
        <p:nvPicPr>
          <p:cNvPr id="5" name="Объект 4"/>
          <p:cNvPicPr>
            <a:picLocks noGrp="1" noChangeAspect="1"/>
          </p:cNvPicPr>
          <p:nvPr>
            <p:ph sz="half" idx="3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91440"/>
            <a:ext cx="9144000" cy="5234940"/>
          </a:xfrm>
        </p:spPr>
      </p:pic>
    </p:spTree>
    <p:extLst>
      <p:ext uri="{BB962C8B-B14F-4D97-AF65-F5344CB8AC3E}">
        <p14:creationId xmlns:p14="http://schemas.microsoft.com/office/powerpoint/2010/main" val="2567626288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1- topshiriq</a:t>
            </a:r>
            <a:endParaRPr lang="ru-RU" dirty="0"/>
          </a:p>
        </p:txBody>
      </p:sp>
      <p:pic>
        <p:nvPicPr>
          <p:cNvPr id="4" name="Picture 10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75511" y="1416844"/>
            <a:ext cx="2218666" cy="27063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853440" y="2079514"/>
            <a:ext cx="4572000" cy="2062103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uz-Latn-UZ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opib</a:t>
            </a:r>
            <a:r>
              <a:rPr lang="en-US" sz="3200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toshmoq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oqmoq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uxlab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qolmoq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bayon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yurmoq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sakramoq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tortib</a:t>
            </a:r>
            <a:r>
              <a:rPr lang="en-US" sz="3200" dirty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172720" y="1000155"/>
            <a:ext cx="8808720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uz-Latn-UZ" sz="3200" dirty="0" smtClean="0">
                <a:solidFill>
                  <a:srgbClr val="57565A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Berilgan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solishtiring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farqlarini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ayting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713067267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2-</a:t>
            </a:r>
            <a:r>
              <a:rPr lang="uz-Latn-UZ" dirty="0" smtClean="0"/>
              <a:t> </a:t>
            </a:r>
            <a:r>
              <a:rPr lang="en-US" dirty="0" err="1" smtClean="0"/>
              <a:t>topshiriq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52120" y="2381895"/>
            <a:ext cx="7096760" cy="2166747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asdiqlamoq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tasdiq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uz-Latn-UZ" sz="32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uz-Latn-UZ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ko‘maklashmoq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—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ko‘mak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bermoq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55600" y="966977"/>
            <a:ext cx="8493760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defTabSz="913067">
              <a:spcBef>
                <a:spcPct val="20000"/>
              </a:spcBef>
              <a:buClr>
                <a:srgbClr val="51C3CA"/>
              </a:buClr>
            </a:pP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 B</a:t>
            </a:r>
            <a:r>
              <a:rPr lang="en-US" sz="3200" kern="800" spc="-1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er</a:t>
            </a:r>
            <a:r>
              <a:rPr lang="uz-Latn-UZ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ilgan</a:t>
            </a:r>
            <a:r>
              <a:rPr lang="en-US" sz="3200" kern="800" spc="-1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fe’llarini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qiyoslab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farqli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tomonlarini</a:t>
            </a:r>
            <a:r>
              <a:rPr lang="en-US" sz="32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toping.</a:t>
            </a:r>
            <a:endParaRPr lang="ru-RU" sz="3200" kern="800" spc="-1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Busca Ativa Escolar – Campanh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30720" y="1838961"/>
            <a:ext cx="1605280" cy="16052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3573075" y="2859030"/>
            <a:ext cx="1879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qilmoq?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657157" y="2856995"/>
            <a:ext cx="187904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2000" b="1" dirty="0" smtClean="0">
                <a:solidFill>
                  <a:srgbClr val="FF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Nima qilmoq?</a:t>
            </a:r>
            <a:endParaRPr lang="ru-RU" sz="2000" b="1" dirty="0">
              <a:solidFill>
                <a:srgbClr val="FF000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Выгнутая вверх стрелка 7"/>
          <p:cNvSpPr/>
          <p:nvPr/>
        </p:nvSpPr>
        <p:spPr>
          <a:xfrm>
            <a:off x="554988" y="2092532"/>
            <a:ext cx="1072169" cy="396668"/>
          </a:xfrm>
          <a:prstGeom prst="curvedDown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flipH="1">
            <a:off x="1627157" y="2092532"/>
            <a:ext cx="211803" cy="396668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>
            <a:off x="1824998" y="2098038"/>
            <a:ext cx="139700" cy="391162"/>
          </a:xfrm>
          <a:prstGeom prst="line">
            <a:avLst/>
          </a:prstGeom>
          <a:ln w="28575">
            <a:solidFill>
              <a:srgbClr val="C0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Выгнутая вверх стрелка 14"/>
          <p:cNvSpPr/>
          <p:nvPr/>
        </p:nvSpPr>
        <p:spPr>
          <a:xfrm>
            <a:off x="3393578" y="2044195"/>
            <a:ext cx="1072169" cy="396668"/>
          </a:xfrm>
          <a:prstGeom prst="curvedDownArrow">
            <a:avLst/>
          </a:prstGeom>
          <a:solidFill>
            <a:srgbClr val="C00000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59751842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 animBg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/>
          <p:cNvPicPr>
            <a:picLocks noGrp="1" noChangeAspect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4602" y="889000"/>
            <a:ext cx="8745398" cy="4073471"/>
          </a:xfrm>
        </p:spPr>
      </p:pic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010202" y="1223655"/>
            <a:ext cx="7015135" cy="430887"/>
          </a:xfrm>
        </p:spPr>
        <p:txBody>
          <a:bodyPr/>
          <a:lstStyle/>
          <a:p>
            <a:pPr marL="0" indent="0">
              <a:buNone/>
            </a:pP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Fe’llarning tuzilishiga ko‘ra to‘rt xil bo‘ladi: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38" name="Picture 14" descr="Post-it Clipart Green - Sticky Note Clipart Green , Free Transparent  Clipart - ClipartKey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57" t="5000" r="17124" b="5631"/>
          <a:stretch/>
        </p:blipFill>
        <p:spPr bwMode="auto">
          <a:xfrm>
            <a:off x="7160347" y="1988912"/>
            <a:ext cx="1716348" cy="17582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6" name="Picture 12" descr="липкое примечание с иглой штыря Иллюстрация вектора - иллюстрации  насчитывающей липкое, штыря: 147892018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715" t="2270" r="11624" b="10304"/>
          <a:stretch/>
        </p:blipFill>
        <p:spPr bwMode="auto">
          <a:xfrm>
            <a:off x="5596140" y="2797823"/>
            <a:ext cx="1647940" cy="17861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4" name="Picture 20" descr="Report clipart sticky note, Picture #1982950 report clipart sticky note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6006" y="2797823"/>
            <a:ext cx="1906069" cy="202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49" name="Picture 25"/>
          <p:cNvPicPr>
            <a:picLocks noChangeAspect="1" noChangeArrowheads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6" t="4742" r="4114" b="5886"/>
          <a:stretch/>
        </p:blipFill>
        <p:spPr bwMode="auto">
          <a:xfrm>
            <a:off x="3840480" y="1988912"/>
            <a:ext cx="1755660" cy="1821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2010202" y="3146957"/>
            <a:ext cx="1410964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>
                <a:solidFill>
                  <a:srgbClr val="020202"/>
                </a:solidFill>
                <a:latin typeface="Script MT Bold" panose="03040602040607080904" pitchFamily="66" charset="0"/>
              </a:rPr>
              <a:t>s</a:t>
            </a:r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odda </a:t>
            </a:r>
          </a:p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fe’llar</a:t>
            </a:r>
            <a:endParaRPr lang="ru-RU" sz="3600" dirty="0">
              <a:solidFill>
                <a:srgbClr val="020202"/>
              </a:solidFill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3865196" y="2299291"/>
            <a:ext cx="183415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>
                <a:solidFill>
                  <a:srgbClr val="020202"/>
                </a:solidFill>
                <a:latin typeface="Script MT Bold" panose="03040602040607080904" pitchFamily="66" charset="0"/>
              </a:rPr>
              <a:t>q</a:t>
            </a:r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o‘shma </a:t>
            </a:r>
          </a:p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fe’llar</a:t>
            </a:r>
            <a:endParaRPr lang="ru-RU" sz="3600" dirty="0">
              <a:solidFill>
                <a:srgbClr val="020202"/>
              </a:solidFill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5769462" y="3209110"/>
            <a:ext cx="133023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juft </a:t>
            </a:r>
          </a:p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fe’llar</a:t>
            </a:r>
            <a:endParaRPr lang="ru-RU" sz="3600" dirty="0">
              <a:solidFill>
                <a:srgbClr val="020202"/>
              </a:solidFill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7244080" y="2396310"/>
            <a:ext cx="1781257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takroriy </a:t>
            </a:r>
          </a:p>
          <a:p>
            <a:r>
              <a:rPr lang="uz-Latn-UZ" sz="36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fe’llar</a:t>
            </a:r>
            <a:endParaRPr lang="ru-RU" sz="3600" dirty="0">
              <a:solidFill>
                <a:srgbClr val="02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85888609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20" grpId="0"/>
      <p:bldP spid="21" grpId="0"/>
      <p:bldP spid="22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482600" y="1040775"/>
            <a:ext cx="8285480" cy="1477328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tarkib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tub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holatida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ish-harakat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holatni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anglatadi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064" name="Picture 16" descr="blue #postit #note #post #paper - Blue Post It Transparent, HD Png Download  - kind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1495" y="2542289"/>
            <a:ext cx="2526665" cy="23503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6" name="Picture 18" descr="But Can You Get Post Note Anna Leckey Jay - Post, HD Png Download - kind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161" y="2542288"/>
            <a:ext cx="2265680" cy="23503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8" name="Picture 20" descr="Post-it Note Paper Link Free Sticky Notes Clip Art - Transparent Background  Sticky Note Png, Png Download , Transparent Png Image - PNGitem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79708" y="2529082"/>
            <a:ext cx="2228532" cy="23635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 rot="20550343">
            <a:off x="717796" y="3121824"/>
            <a:ext cx="1923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qurmoq</a:t>
            </a:r>
            <a:endParaRPr lang="ru-RU" sz="4400" dirty="0">
              <a:solidFill>
                <a:srgbClr val="020202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 rot="20550343">
            <a:off x="3229038" y="3274223"/>
            <a:ext cx="1923925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yurmoq</a:t>
            </a:r>
            <a:endParaRPr lang="ru-RU" sz="4400" dirty="0">
              <a:solidFill>
                <a:srgbClr val="020202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 rot="20550343">
            <a:off x="5510560" y="3183010"/>
            <a:ext cx="1766830" cy="76944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400" dirty="0" smtClean="0">
                <a:solidFill>
                  <a:srgbClr val="020202"/>
                </a:solidFill>
                <a:latin typeface="Script MT Bold" panose="03040602040607080904" pitchFamily="66" charset="0"/>
              </a:rPr>
              <a:t>ketmoq</a:t>
            </a:r>
            <a:endParaRPr lang="ru-RU" sz="4400" dirty="0">
              <a:solidFill>
                <a:srgbClr val="02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69151317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7" grpId="0"/>
      <p:bldP spid="1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22504" y="969655"/>
            <a:ext cx="8859520" cy="954107"/>
          </a:xfrm>
        </p:spPr>
        <p:txBody>
          <a:bodyPr/>
          <a:lstStyle/>
          <a:p>
            <a:pPr marL="0" indent="0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yasama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yasovchi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</a:t>
            </a:r>
            <a:r>
              <a:rPr lang="en-US" sz="30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yordamida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so‘z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turkumlaridan</a:t>
            </a:r>
            <a:r>
              <a:rPr lang="en-US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0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yasaladi</a:t>
            </a:r>
            <a:r>
              <a:rPr lang="uz-Latn-UZ" sz="30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0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869440" y="2225040"/>
            <a:ext cx="3088640" cy="914400"/>
          </a:xfrm>
          <a:prstGeom prst="rect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hod – shodlanmoq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547360" y="2225040"/>
            <a:ext cx="3088640" cy="914400"/>
          </a:xfrm>
          <a:prstGeom prst="rect">
            <a:avLst/>
          </a:prstGeom>
          <a:solidFill>
            <a:srgbClr val="66FF3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angi – yangilanmoq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06400" y="3464560"/>
            <a:ext cx="3088640" cy="914400"/>
          </a:xfrm>
          <a:prstGeom prst="rect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g</a:t>
            </a:r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ap - gapirmoq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4003040" y="3464560"/>
            <a:ext cx="3088640" cy="914400"/>
          </a:xfrm>
          <a:prstGeom prst="rect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z-Latn-UZ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tez - tezlamoq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Равнобедренный треугольник 8"/>
          <p:cNvSpPr/>
          <p:nvPr/>
        </p:nvSpPr>
        <p:spPr>
          <a:xfrm>
            <a:off x="5374640" y="20777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Равнобедренный треугольник 9"/>
          <p:cNvSpPr/>
          <p:nvPr/>
        </p:nvSpPr>
        <p:spPr>
          <a:xfrm>
            <a:off x="1685544" y="200152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1" name="Равнобедренный треугольник 10"/>
          <p:cNvSpPr/>
          <p:nvPr/>
        </p:nvSpPr>
        <p:spPr>
          <a:xfrm>
            <a:off x="222504" y="323596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Равнобедренный треугольник 11"/>
          <p:cNvSpPr/>
          <p:nvPr/>
        </p:nvSpPr>
        <p:spPr>
          <a:xfrm>
            <a:off x="3839464" y="3225800"/>
            <a:ext cx="530352" cy="457200"/>
          </a:xfrm>
          <a:prstGeom prst="triangle">
            <a:avLst/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7582546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uz-Latn-UZ" dirty="0" smtClean="0"/>
              <a:t>QO‘SHMA  FE’LLAR</a:t>
            </a:r>
            <a:endParaRPr lang="ru-RU" dirty="0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259080" y="1213158"/>
            <a:ext cx="5410200" cy="2954655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2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uz-Latn-UZ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sz="32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Birdan</a:t>
            </a:r>
            <a:r>
              <a:rPr lang="en-US" sz="32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ortiq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asosdan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tashkil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asoslar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orasiga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boshqa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qo‘shimchalarni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qo‘shib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bo‘lmaydigan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bitta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so‘roqqa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javob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bo‘luvchi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sanaladi</a:t>
            </a:r>
            <a:r>
              <a:rPr lang="en-US" sz="32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sz="32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9" name="Пятиугольник 8"/>
          <p:cNvSpPr/>
          <p:nvPr/>
        </p:nvSpPr>
        <p:spPr>
          <a:xfrm flipH="1">
            <a:off x="6086793" y="1055116"/>
            <a:ext cx="2850514" cy="484632"/>
          </a:xfrm>
          <a:prstGeom prst="homePlate">
            <a:avLst/>
          </a:prstGeom>
          <a:solidFill>
            <a:srgbClr val="FFCC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Прямоугольник 9"/>
          <p:cNvSpPr/>
          <p:nvPr/>
        </p:nvSpPr>
        <p:spPr>
          <a:xfrm>
            <a:off x="6716801" y="1002930"/>
            <a:ext cx="195117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sayr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1" name="Пятиугольник 10"/>
          <p:cNvSpPr/>
          <p:nvPr/>
        </p:nvSpPr>
        <p:spPr>
          <a:xfrm flipH="1">
            <a:off x="6086793" y="1735836"/>
            <a:ext cx="2850514" cy="484632"/>
          </a:xfrm>
          <a:prstGeom prst="homePlate">
            <a:avLst/>
          </a:prstGeom>
          <a:solidFill>
            <a:srgbClr val="FFFF99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Прямоугольник 11"/>
          <p:cNvSpPr/>
          <p:nvPr/>
        </p:nvSpPr>
        <p:spPr>
          <a:xfrm>
            <a:off x="6799577" y="1695196"/>
            <a:ext cx="177292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taq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3" name="Пятиугольник 12"/>
          <p:cNvSpPr/>
          <p:nvPr/>
        </p:nvSpPr>
        <p:spPr>
          <a:xfrm flipH="1">
            <a:off x="6086793" y="2424126"/>
            <a:ext cx="2850514" cy="484632"/>
          </a:xfrm>
          <a:prstGeom prst="homePlate">
            <a:avLst/>
          </a:prstGeom>
          <a:solidFill>
            <a:srgbClr val="CCFFC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6432124" y="2389532"/>
            <a:ext cx="25205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bunyod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endParaRPr lang="ru-RU" dirty="0">
              <a:solidFill>
                <a:srgbClr val="020202"/>
              </a:solidFill>
            </a:endParaRPr>
          </a:p>
        </p:txBody>
      </p:sp>
      <p:sp>
        <p:nvSpPr>
          <p:cNvPr id="15" name="Пятиугольник 14"/>
          <p:cNvSpPr/>
          <p:nvPr/>
        </p:nvSpPr>
        <p:spPr>
          <a:xfrm flipH="1">
            <a:off x="6102137" y="3114956"/>
            <a:ext cx="2850514" cy="484632"/>
          </a:xfrm>
          <a:prstGeom prst="homePlate">
            <a:avLst/>
          </a:prstGeom>
          <a:solidFill>
            <a:srgbClr val="66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6696602" y="3086528"/>
            <a:ext cx="1991571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olib</a:t>
            </a:r>
            <a:r>
              <a:rPr lang="en-US" sz="2800" kern="800" spc="-1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kern="800" spc="-1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kelmoq</a:t>
            </a:r>
            <a:endParaRPr lang="ru-RU" dirty="0">
              <a:solidFill>
                <a:srgbClr val="020202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34181104"/>
      </p:ext>
    </p:extLst>
  </p:cSld>
  <p:clrMapOvr>
    <a:masterClrMapping/>
  </p:clrMapOvr>
  <p:transition>
    <p:wedg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2" grpId="0"/>
      <p:bldP spid="14" grpId="0"/>
      <p:bldP spid="16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2"/>
          </p:nvPr>
        </p:nvSpPr>
        <p:spPr>
          <a:xfrm>
            <a:off x="363000" y="1061223"/>
            <a:ext cx="5001480" cy="3016210"/>
          </a:xfrm>
        </p:spPr>
        <p:txBody>
          <a:bodyPr/>
          <a:lstStyle/>
          <a:p>
            <a:r>
              <a:rPr lang="uz-Latn-UZ" sz="2800" dirty="0">
                <a:solidFill>
                  <a:srgbClr val="020202"/>
                </a:solidFill>
              </a:rPr>
              <a:t>Qo‘shma fe’llar ot, sifat, son, olmosh, ravish, undov va taqlid so‘zlarga </a:t>
            </a:r>
            <a:r>
              <a:rPr lang="uz-Latn-UZ" sz="2800" dirty="0">
                <a:solidFill>
                  <a:srgbClr val="0070C0"/>
                </a:solidFill>
              </a:rPr>
              <a:t>qil, et, bo‘l </a:t>
            </a:r>
            <a:r>
              <a:rPr lang="uz-Latn-UZ" sz="2800" dirty="0">
                <a:solidFill>
                  <a:srgbClr val="020202"/>
                </a:solidFill>
              </a:rPr>
              <a:t>singari so‘zlarni, fe’l shakllariga </a:t>
            </a:r>
            <a:r>
              <a:rPr lang="uz-Latn-UZ" sz="2800" dirty="0">
                <a:solidFill>
                  <a:srgbClr val="0070C0"/>
                </a:solidFill>
              </a:rPr>
              <a:t>kelmoq, ketmoq </a:t>
            </a:r>
            <a:r>
              <a:rPr lang="uz-Latn-UZ" sz="2800" dirty="0">
                <a:solidFill>
                  <a:srgbClr val="020202"/>
                </a:solidFill>
              </a:rPr>
              <a:t>singari fe’llarni qo‘shish bilan hosil bo‘ladi. </a:t>
            </a:r>
            <a:endParaRPr lang="ru-RU" sz="2800" dirty="0">
              <a:solidFill>
                <a:srgbClr val="020202"/>
              </a:solidFill>
            </a:endParaRPr>
          </a:p>
        </p:txBody>
      </p:sp>
      <p:pic>
        <p:nvPicPr>
          <p:cNvPr id="5" name="Picture 20" descr="Report clipart sticky note, Picture #1982950 report clipart sticky note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4522" y="704861"/>
            <a:ext cx="3327233" cy="3533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Прямоугольник 5"/>
          <p:cNvSpPr/>
          <p:nvPr/>
        </p:nvSpPr>
        <p:spPr>
          <a:xfrm rot="21326721">
            <a:off x="5878454" y="1043515"/>
            <a:ext cx="2814320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tarbiya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qilmoq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eski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bir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yaxshi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chiqmoq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kim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bo‘lmoq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dod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solmoq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endParaRPr lang="uz-Latn-UZ" sz="2800" dirty="0" smtClean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chirs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etmoq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...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89551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3"/>
          </p:nvPr>
        </p:nvSpPr>
        <p:spPr>
          <a:xfrm>
            <a:off x="325120" y="979815"/>
            <a:ext cx="8493759" cy="1354217"/>
          </a:xfrm>
        </p:spPr>
        <p:txBody>
          <a:bodyPr/>
          <a:lstStyle/>
          <a:p>
            <a:pPr marL="0" indent="0" algn="just">
              <a:buNone/>
            </a:pPr>
            <a:r>
              <a:rPr lang="uz-Latn-UZ" sz="32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Qo‘shma</a:t>
            </a:r>
            <a:r>
              <a:rPr lang="en-US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fe’llarning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har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ikkala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qismi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o‘zining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lug‘aviy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ma’nosini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saqlagan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2800" dirty="0" err="1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bo‘ladi</a:t>
            </a:r>
            <a:r>
              <a:rPr lang="en-US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Shu xususiyati bilan ko‘makchi fe’lli so‘z shakllaridan farq qiladi.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76" name="Picture 4" descr="Needle Note Stock Illustrations – 4,355 Needle Note Stock Illustrations,  Vectors &amp; Clipart - Dreamstime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79" r="12467"/>
          <a:stretch/>
        </p:blipFill>
        <p:spPr bwMode="auto">
          <a:xfrm>
            <a:off x="193040" y="2367484"/>
            <a:ext cx="3153735" cy="26384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1" name="TextBox 10"/>
          <p:cNvSpPr txBox="1"/>
          <p:nvPr/>
        </p:nvSpPr>
        <p:spPr>
          <a:xfrm>
            <a:off x="767068" y="2814320"/>
            <a:ext cx="2005677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orib keldi 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(ham bordi,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ham keldi)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3080" name="Picture 8" descr="Download Sticky Notes - Blue Sticky Note PNG Image with No Background -  PNGkey.com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10914" y="2287092"/>
            <a:ext cx="3306445" cy="23865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9" name="TextBox 18"/>
          <p:cNvSpPr txBox="1"/>
          <p:nvPr/>
        </p:nvSpPr>
        <p:spPr>
          <a:xfrm>
            <a:off x="3665536" y="2636515"/>
            <a:ext cx="2997200" cy="18158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o‘qib chiqdi </a:t>
            </a:r>
          </a:p>
          <a:p>
            <a:pPr algn="ctr"/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(o‘qidi,lekin </a:t>
            </a:r>
          </a:p>
          <a:p>
            <a:pPr algn="ctr"/>
            <a:r>
              <a:rPr lang="uz-Latn-UZ" sz="2800" dirty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</a:t>
            </a:r>
            <a:r>
              <a:rPr lang="uz-Latn-UZ" sz="2800" dirty="0" smtClean="0">
                <a:solidFill>
                  <a:srgbClr val="020202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hiqmadi, balki o‘qishni tugatdi)</a:t>
            </a:r>
            <a:endParaRPr lang="ru-RU" sz="2800" dirty="0">
              <a:solidFill>
                <a:srgbClr val="020202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98193305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1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3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3.xml><?xml version="1.0" encoding="utf-8"?>
<a:theme xmlns:a="http://schemas.openxmlformats.org/drawingml/2006/main" name="4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4.xml><?xml version="1.0" encoding="utf-8"?>
<a:theme xmlns:a="http://schemas.openxmlformats.org/drawingml/2006/main" name="5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5.xml><?xml version="1.0" encoding="utf-8"?>
<a:theme xmlns:a="http://schemas.openxmlformats.org/drawingml/2006/main" name="6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6.xml><?xml version="1.0" encoding="utf-8"?>
<a:theme xmlns:a="http://schemas.openxmlformats.org/drawingml/2006/main" name="7_Office Theme">
  <a:themeElements>
    <a:clrScheme name="i9_Aqua Teal">
      <a:dk1>
        <a:srgbClr val="57565A"/>
      </a:dk1>
      <a:lt1>
        <a:sysClr val="window" lastClr="FFFFFF"/>
      </a:lt1>
      <a:dk2>
        <a:srgbClr val="1C5686"/>
      </a:dk2>
      <a:lt2>
        <a:srgbClr val="176490"/>
      </a:lt2>
      <a:accent1>
        <a:srgbClr val="51C3CA"/>
      </a:accent1>
      <a:accent2>
        <a:srgbClr val="3CB2C3"/>
      </a:accent2>
      <a:accent3>
        <a:srgbClr val="1AA5BD"/>
      </a:accent3>
      <a:accent4>
        <a:srgbClr val="0097B7"/>
      </a:accent4>
      <a:accent5>
        <a:srgbClr val="0086AC"/>
      </a:accent5>
      <a:accent6>
        <a:srgbClr val="00759E"/>
      </a:accent6>
      <a:hlink>
        <a:srgbClr val="7030A0"/>
      </a:hlink>
      <a:folHlink>
        <a:srgbClr val="00B0F0"/>
      </a:folHlink>
    </a:clrScheme>
    <a:fontScheme name="Custom 3">
      <a:majorFont>
        <a:latin typeface="Open Sans Light"/>
        <a:ea typeface=""/>
        <a:cs typeface=""/>
      </a:majorFont>
      <a:minorFont>
        <a:latin typeface="Open Sans Light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/>
        </a:solidFill>
        <a:ln>
          <a:noFill/>
        </a:ln>
        <a:effectLst/>
      </a:spPr>
      <a:bodyPr rtlCol="0" anchor="ctr"/>
      <a:lstStyle>
        <a:defPPr algn="ctr">
          <a:defRPr/>
        </a:defPPr>
      </a:lstStyle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</a:objectDefaults>
  <a:extraClrSchemeLst/>
</a:theme>
</file>

<file path=ppt/theme/theme7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8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7510</TotalTime>
  <Words>442</Words>
  <Application>Microsoft Office PowerPoint</Application>
  <PresentationFormat>Экран (16:9)</PresentationFormat>
  <Paragraphs>89</Paragraphs>
  <Slides>14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6</vt:i4>
      </vt:variant>
      <vt:variant>
        <vt:lpstr>Заголовки слайдов</vt:lpstr>
      </vt:variant>
      <vt:variant>
        <vt:i4>14</vt:i4>
      </vt:variant>
    </vt:vector>
  </HeadingPairs>
  <TitlesOfParts>
    <vt:vector size="26" baseType="lpstr">
      <vt:lpstr>Arial</vt:lpstr>
      <vt:lpstr>Calibri</vt:lpstr>
      <vt:lpstr>Open Sans</vt:lpstr>
      <vt:lpstr>Open Sans Light</vt:lpstr>
      <vt:lpstr>Script MT Bold</vt:lpstr>
      <vt:lpstr>Wingdings</vt:lpstr>
      <vt:lpstr>1_Office Theme</vt:lpstr>
      <vt:lpstr>3_Office Theme</vt:lpstr>
      <vt:lpstr>4_Office Theme</vt:lpstr>
      <vt:lpstr>5_Office Theme</vt:lpstr>
      <vt:lpstr>6_Office Theme</vt:lpstr>
      <vt:lpstr>7_Office Theme</vt:lpstr>
      <vt:lpstr>ONA TILI</vt:lpstr>
      <vt:lpstr>1- topshiriq</vt:lpstr>
      <vt:lpstr>2- topshiriq</vt:lpstr>
      <vt:lpstr>Презентация PowerPoint</vt:lpstr>
      <vt:lpstr>Презентация PowerPoint</vt:lpstr>
      <vt:lpstr>Презентация PowerPoint</vt:lpstr>
      <vt:lpstr>QO‘SHMA  FE’LLAR</vt:lpstr>
      <vt:lpstr>Презентация PowerPoint</vt:lpstr>
      <vt:lpstr>Презентация PowerPoint</vt:lpstr>
      <vt:lpstr>JUFT VA TAKRORIY FE’LLAR</vt:lpstr>
      <vt:lpstr>TAKRORIY FE’LLAR</vt:lpstr>
      <vt:lpstr>205- mashq</vt:lpstr>
      <vt:lpstr>Mustaqil bajarish uchun topshiriqlar:</vt:lpstr>
      <vt:lpstr>Fe’llar tuzilishiga ko‘ra turlari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Mavzu: Tasviriy ifoda</dc:title>
  <dc:creator>Пользователь Windows</dc:creator>
  <cp:lastModifiedBy>Пользователь</cp:lastModifiedBy>
  <cp:revision>719</cp:revision>
  <cp:lastPrinted>2020-08-26T14:49:45Z</cp:lastPrinted>
  <dcterms:created xsi:type="dcterms:W3CDTF">2020-04-11T16:25:36Z</dcterms:created>
  <dcterms:modified xsi:type="dcterms:W3CDTF">2020-10-31T06:14:10Z</dcterms:modified>
</cp:coreProperties>
</file>